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8" r:id="rId3"/>
    <p:sldId id="259" r:id="rId4"/>
    <p:sldId id="261" r:id="rId5"/>
    <p:sldId id="256" r:id="rId6"/>
    <p:sldId id="260" r:id="rId7"/>
    <p:sldId id="262" r:id="rId8"/>
    <p:sldId id="263" r:id="rId9"/>
    <p:sldId id="264" r:id="rId10"/>
    <p:sldId id="265" r:id="rId11"/>
    <p:sldId id="266" r:id="rId12"/>
    <p:sldId id="267" r:id="rId13"/>
    <p:sldId id="270" r:id="rId14"/>
    <p:sldId id="272" r:id="rId15"/>
    <p:sldId id="273" r:id="rId16"/>
    <p:sldId id="271"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660"/>
  </p:normalViewPr>
  <p:slideViewPr>
    <p:cSldViewPr snapToGrid="0">
      <p:cViewPr varScale="1">
        <p:scale>
          <a:sx n="78" d="100"/>
          <a:sy n="78" d="100"/>
        </p:scale>
        <p:origin x="73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2.xml.rels><?xml version="1.0" encoding="UTF-8" standalone="yes"?>
<Relationships xmlns="http://schemas.openxmlformats.org/package/2006/relationships"><Relationship Id="rId1" Type="http://schemas.openxmlformats.org/officeDocument/2006/relationships/image" Target="../media/image3.jpg"/></Relationships>
</file>

<file path=ppt/diagrams/_rels/data4.xml.rels><?xml version="1.0" encoding="UTF-8" standalone="yes"?>
<Relationships xmlns="http://schemas.openxmlformats.org/package/2006/relationships"><Relationship Id="rId1" Type="http://schemas.openxmlformats.org/officeDocument/2006/relationships/image" Target="../media/image6.png"/></Relationships>
</file>

<file path=ppt/diagrams/_rels/data5.xml.rels><?xml version="1.0" encoding="UTF-8" standalone="yes"?>
<Relationships xmlns="http://schemas.openxmlformats.org/package/2006/relationships"><Relationship Id="rId1" Type="http://schemas.openxmlformats.org/officeDocument/2006/relationships/image" Target="../media/image11.png"/></Relationships>
</file>

<file path=ppt/diagrams/_rels/data6.xml.rels><?xml version="1.0" encoding="UTF-8" standalone="yes"?>
<Relationships xmlns="http://schemas.openxmlformats.org/package/2006/relationships"><Relationship Id="rId1" Type="http://schemas.openxmlformats.org/officeDocument/2006/relationships/image" Target="../media/image13.png"/></Relationships>
</file>

<file path=ppt/diagrams/_rels/data7.xml.rels><?xml version="1.0" encoding="UTF-8" standalone="yes"?>
<Relationships xmlns="http://schemas.openxmlformats.org/package/2006/relationships"><Relationship Id="rId1" Type="http://schemas.openxmlformats.org/officeDocument/2006/relationships/image" Target="../media/image17.png"/></Relationships>
</file>

<file path=ppt/diagrams/_rels/data9.xml.rels><?xml version="1.0" encoding="UTF-8" standalone="yes"?>
<Relationships xmlns="http://schemas.openxmlformats.org/package/2006/relationships"><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E3210-FBEE-4328-95A9-247E2CE84DB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IN"/>
        </a:p>
      </dgm:t>
    </dgm:pt>
    <dgm:pt modelId="{44AAEEA3-6925-44C0-8766-325C507B30A9}">
      <dgm:prSet custT="1"/>
      <dgm:spPr>
        <a:solidFill>
          <a:schemeClr val="accent2">
            <a:lumMod val="75000"/>
          </a:schemeClr>
        </a:solidFill>
      </dgm:spPr>
      <dgm:t>
        <a:bodyPr/>
        <a:lstStyle/>
        <a:p>
          <a:r>
            <a:rPr lang="en-IN" sz="2800" dirty="0">
              <a:latin typeface="Times New Roman" panose="02020603050405020304" pitchFamily="18" charset="0"/>
              <a:cs typeface="Times New Roman" panose="02020603050405020304" pitchFamily="18" charset="0"/>
            </a:rPr>
            <a:t>Milestones</a:t>
          </a:r>
        </a:p>
      </dgm:t>
    </dgm:pt>
    <dgm:pt modelId="{1CF43095-B521-4222-9BDC-E003F98293AB}" type="parTrans" cxnId="{06338DCF-FABB-47DC-84BB-A0094C8B38DE}">
      <dgm:prSet/>
      <dgm:spPr/>
      <dgm:t>
        <a:bodyPr/>
        <a:lstStyle/>
        <a:p>
          <a:endParaRPr lang="en-IN"/>
        </a:p>
      </dgm:t>
    </dgm:pt>
    <dgm:pt modelId="{61C53605-9E1D-421D-9AA8-E0FB49423619}" type="sibTrans" cxnId="{06338DCF-FABB-47DC-84BB-A0094C8B38DE}">
      <dgm:prSet/>
      <dgm:spPr/>
      <dgm:t>
        <a:bodyPr/>
        <a:lstStyle/>
        <a:p>
          <a:endParaRPr lang="en-IN"/>
        </a:p>
      </dgm:t>
    </dgm:pt>
    <dgm:pt modelId="{EB291A97-4290-46CC-B8D0-6555EF062A69}" type="pres">
      <dgm:prSet presAssocID="{495E3210-FBEE-4328-95A9-247E2CE84DBA}" presName="Name0" presStyleCnt="0">
        <dgm:presLayoutVars>
          <dgm:dir/>
          <dgm:resizeHandles val="exact"/>
        </dgm:presLayoutVars>
      </dgm:prSet>
      <dgm:spPr/>
    </dgm:pt>
    <dgm:pt modelId="{BDB8A5D5-BC0C-40E5-8551-2C82BAE2D01D}" type="pres">
      <dgm:prSet presAssocID="{495E3210-FBEE-4328-95A9-247E2CE84DBA}" presName="fgShape" presStyleLbl="fgShp" presStyleIdx="0" presStyleCnt="1" custFlipVert="1" custScaleX="91548" custScaleY="64229" custLinFactY="-5342" custLinFactNeighborX="-385" custLinFactNeighborY="-100000"/>
      <dgm:spPr/>
    </dgm:pt>
    <dgm:pt modelId="{B97901CB-C117-406B-88E8-DC017216BBD2}" type="pres">
      <dgm:prSet presAssocID="{495E3210-FBEE-4328-95A9-247E2CE84DBA}" presName="linComp" presStyleCnt="0"/>
      <dgm:spPr/>
    </dgm:pt>
    <dgm:pt modelId="{FE9C4331-0737-47DA-B937-423BEBC1D6C4}" type="pres">
      <dgm:prSet presAssocID="{44AAEEA3-6925-44C0-8766-325C507B30A9}" presName="compNode" presStyleCnt="0"/>
      <dgm:spPr/>
    </dgm:pt>
    <dgm:pt modelId="{20ED23FE-C8A5-4F79-BE02-EB228D38A2B5}" type="pres">
      <dgm:prSet presAssocID="{44AAEEA3-6925-44C0-8766-325C507B30A9}" presName="bkgdShape" presStyleLbl="node1" presStyleIdx="0" presStyleCnt="1" custLinFactNeighborX="-2681" custLinFactNeighborY="-10665"/>
      <dgm:spPr>
        <a:prstGeom prst="bevel">
          <a:avLst/>
        </a:prstGeom>
      </dgm:spPr>
    </dgm:pt>
    <dgm:pt modelId="{8337E8EF-3665-49F0-886D-D7442EC16272}" type="pres">
      <dgm:prSet presAssocID="{44AAEEA3-6925-44C0-8766-325C507B30A9}" presName="nodeTx" presStyleLbl="node1" presStyleIdx="0" presStyleCnt="1">
        <dgm:presLayoutVars>
          <dgm:bulletEnabled val="1"/>
        </dgm:presLayoutVars>
      </dgm:prSet>
      <dgm:spPr/>
    </dgm:pt>
    <dgm:pt modelId="{0B063846-84AC-4C57-9874-C77C9D7CFFBB}" type="pres">
      <dgm:prSet presAssocID="{44AAEEA3-6925-44C0-8766-325C507B30A9}" presName="invisiNode" presStyleLbl="node1" presStyleIdx="0" presStyleCnt="1"/>
      <dgm:spPr/>
    </dgm:pt>
    <dgm:pt modelId="{6C36E740-A291-43DA-8A3D-DCA8B414B56C}" type="pres">
      <dgm:prSet presAssocID="{44AAEEA3-6925-44C0-8766-325C507B30A9}" presName="imagNode" presStyleLbl="fgImgPlace1" presStyleIdx="0" presStyleCnt="1" custScaleX="284411" custScaleY="84449" custLinFactNeighborX="-4841" custLinFactNeighborY="35709"/>
      <dgm:spPr>
        <a:prstGeom prst="horizontalScroll">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dgm:spPr>
    </dgm:pt>
  </dgm:ptLst>
  <dgm:cxnLst>
    <dgm:cxn modelId="{9531B857-1DD5-436B-A9C4-D5EA1644C5CD}" type="presOf" srcId="{44AAEEA3-6925-44C0-8766-325C507B30A9}" destId="{8337E8EF-3665-49F0-886D-D7442EC16272}" srcOrd="1" destOrd="0" presId="urn:microsoft.com/office/officeart/2005/8/layout/hList7"/>
    <dgm:cxn modelId="{6CC01F98-FD15-47F9-852E-DE14778E9752}" type="presOf" srcId="{495E3210-FBEE-4328-95A9-247E2CE84DBA}" destId="{EB291A97-4290-46CC-B8D0-6555EF062A69}" srcOrd="0" destOrd="0" presId="urn:microsoft.com/office/officeart/2005/8/layout/hList7"/>
    <dgm:cxn modelId="{776085B9-1411-482D-A70A-CAAD3231DBB8}" type="presOf" srcId="{44AAEEA3-6925-44C0-8766-325C507B30A9}" destId="{20ED23FE-C8A5-4F79-BE02-EB228D38A2B5}" srcOrd="0" destOrd="0" presId="urn:microsoft.com/office/officeart/2005/8/layout/hList7"/>
    <dgm:cxn modelId="{06338DCF-FABB-47DC-84BB-A0094C8B38DE}" srcId="{495E3210-FBEE-4328-95A9-247E2CE84DBA}" destId="{44AAEEA3-6925-44C0-8766-325C507B30A9}" srcOrd="0" destOrd="0" parTransId="{1CF43095-B521-4222-9BDC-E003F98293AB}" sibTransId="{61C53605-9E1D-421D-9AA8-E0FB49423619}"/>
    <dgm:cxn modelId="{6ADE04D8-DF44-41F4-858D-6E4F726E96D3}" type="presParOf" srcId="{EB291A97-4290-46CC-B8D0-6555EF062A69}" destId="{BDB8A5D5-BC0C-40E5-8551-2C82BAE2D01D}" srcOrd="0" destOrd="0" presId="urn:microsoft.com/office/officeart/2005/8/layout/hList7"/>
    <dgm:cxn modelId="{A24D6D98-DB48-4A54-BF07-BCE9026A2724}" type="presParOf" srcId="{EB291A97-4290-46CC-B8D0-6555EF062A69}" destId="{B97901CB-C117-406B-88E8-DC017216BBD2}" srcOrd="1" destOrd="0" presId="urn:microsoft.com/office/officeart/2005/8/layout/hList7"/>
    <dgm:cxn modelId="{BEC43903-C5C0-474F-98DE-B960D0B9D2B9}" type="presParOf" srcId="{B97901CB-C117-406B-88E8-DC017216BBD2}" destId="{FE9C4331-0737-47DA-B937-423BEBC1D6C4}" srcOrd="0" destOrd="0" presId="urn:microsoft.com/office/officeart/2005/8/layout/hList7"/>
    <dgm:cxn modelId="{0FFC8526-A6E3-41ED-8E22-651D21C9008D}" type="presParOf" srcId="{FE9C4331-0737-47DA-B937-423BEBC1D6C4}" destId="{20ED23FE-C8A5-4F79-BE02-EB228D38A2B5}" srcOrd="0" destOrd="0" presId="urn:microsoft.com/office/officeart/2005/8/layout/hList7"/>
    <dgm:cxn modelId="{BFCC59EB-A01E-46AA-9F0A-8A3ABE323F20}" type="presParOf" srcId="{FE9C4331-0737-47DA-B937-423BEBC1D6C4}" destId="{8337E8EF-3665-49F0-886D-D7442EC16272}" srcOrd="1" destOrd="0" presId="urn:microsoft.com/office/officeart/2005/8/layout/hList7"/>
    <dgm:cxn modelId="{72BAA4CC-68B9-4897-A080-181B489DA7BD}" type="presParOf" srcId="{FE9C4331-0737-47DA-B937-423BEBC1D6C4}" destId="{0B063846-84AC-4C57-9874-C77C9D7CFFBB}" srcOrd="2" destOrd="0" presId="urn:microsoft.com/office/officeart/2005/8/layout/hList7"/>
    <dgm:cxn modelId="{7AE46AB0-9C9A-4F47-86FF-81FA3CEBF609}" type="presParOf" srcId="{FE9C4331-0737-47DA-B937-423BEBC1D6C4}" destId="{6C36E740-A291-43DA-8A3D-DCA8B414B56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B14C31-91F0-4FE9-ABF7-50DEFB8787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E0F577A-4123-46EA-9E49-2E6830644382}">
      <dgm:prSet phldrT="[Text]" custT="1"/>
      <dgm:spPr>
        <a:solidFill>
          <a:schemeClr val="bg1"/>
        </a:solidFill>
        <a:ln>
          <a:solidFill>
            <a:schemeClr val="tx1"/>
          </a:solidFill>
        </a:ln>
      </dgm:spPr>
      <dgm:t>
        <a:bodyPr/>
        <a:lstStyle/>
        <a:p>
          <a:pPr algn="l"/>
          <a:r>
            <a:rPr lang="en-IN" sz="3200" dirty="0">
              <a:solidFill>
                <a:schemeClr val="tx1"/>
              </a:solidFill>
              <a:latin typeface="Times New Roman" panose="02020603050405020304" pitchFamily="18" charset="0"/>
              <a:cs typeface="Times New Roman" panose="02020603050405020304" pitchFamily="18" charset="0"/>
            </a:rPr>
            <a:t>  Milestone</a:t>
          </a:r>
          <a:r>
            <a:rPr lang="en-IN" sz="3200" dirty="0">
              <a:latin typeface="Times New Roman" panose="02020603050405020304" pitchFamily="18" charset="0"/>
              <a:cs typeface="Times New Roman" panose="02020603050405020304" pitchFamily="18" charset="0"/>
            </a:rPr>
            <a:t> </a:t>
          </a:r>
          <a:r>
            <a:rPr lang="en-IN" sz="3200" dirty="0"/>
            <a:t>1</a:t>
          </a:r>
        </a:p>
      </dgm:t>
    </dgm:pt>
    <dgm:pt modelId="{90517DD5-244B-48D8-9631-6AC40E465E09}" type="parTrans" cxnId="{9A468F20-B045-443D-86E1-A9CF75B75124}">
      <dgm:prSet/>
      <dgm:spPr/>
      <dgm:t>
        <a:bodyPr/>
        <a:lstStyle/>
        <a:p>
          <a:endParaRPr lang="en-IN"/>
        </a:p>
      </dgm:t>
    </dgm:pt>
    <dgm:pt modelId="{6A967339-A47F-44FA-A1FC-D0AB87B3F8D0}" type="sibTrans" cxnId="{9A468F20-B045-443D-86E1-A9CF75B75124}">
      <dgm:prSet/>
      <dgm:spPr/>
      <dgm:t>
        <a:bodyPr/>
        <a:lstStyle/>
        <a:p>
          <a:endParaRPr lang="en-IN"/>
        </a:p>
      </dgm:t>
    </dgm:pt>
    <dgm:pt modelId="{8CBB7AE9-7C9E-49D7-9140-241247B0CD02}">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User Authentication and Image  Logging</a:t>
          </a:r>
        </a:p>
      </dgm:t>
    </dgm:pt>
    <dgm:pt modelId="{518440A7-B70B-4B43-B585-22874BC1CE89}" type="parTrans" cxnId="{293BE4EC-5098-4E7E-B03F-FD4FFAF24B87}">
      <dgm:prSet/>
      <dgm:spPr/>
      <dgm:t>
        <a:bodyPr/>
        <a:lstStyle/>
        <a:p>
          <a:endParaRPr lang="en-IN"/>
        </a:p>
      </dgm:t>
    </dgm:pt>
    <dgm:pt modelId="{916E54CC-F52D-4C58-87A4-E8EC3B588695}" type="sibTrans" cxnId="{293BE4EC-5098-4E7E-B03F-FD4FFAF24B87}">
      <dgm:prSet/>
      <dgm:spPr/>
      <dgm:t>
        <a:bodyPr/>
        <a:lstStyle/>
        <a:p>
          <a:endParaRPr lang="en-IN"/>
        </a:p>
      </dgm:t>
    </dgm:pt>
    <dgm:pt modelId="{CA77FB56-782F-4817-B0E2-7A6AF1633058}">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 class diagram</a:t>
          </a:r>
          <a:endParaRPr lang="en-IN" sz="1700" dirty="0">
            <a:solidFill>
              <a:schemeClr val="tx1"/>
            </a:solidFill>
          </a:endParaRPr>
        </a:p>
      </dgm:t>
    </dgm:pt>
    <dgm:pt modelId="{06019FE0-3A0E-44A0-912E-A585495C3582}" type="parTrans" cxnId="{BAA43754-C200-4F02-998F-F9D2377E6C5E}">
      <dgm:prSet/>
      <dgm:spPr/>
      <dgm:t>
        <a:bodyPr/>
        <a:lstStyle/>
        <a:p>
          <a:endParaRPr lang="en-IN"/>
        </a:p>
      </dgm:t>
    </dgm:pt>
    <dgm:pt modelId="{26B08D4D-6923-4890-AFA7-BC2397F6B5AE}" type="sibTrans" cxnId="{BAA43754-C200-4F02-998F-F9D2377E6C5E}">
      <dgm:prSet/>
      <dgm:spPr/>
      <dgm:t>
        <a:bodyPr/>
        <a:lstStyle/>
        <a:p>
          <a:endParaRPr lang="en-IN"/>
        </a:p>
      </dgm:t>
    </dgm:pt>
    <dgm:pt modelId="{6DC64316-ECC8-4F99-9E40-4831CDEA0256}">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Nutritional Analysis</a:t>
          </a:r>
          <a:endParaRPr lang="en-IN" sz="2000" b="0" i="0" dirty="0">
            <a:solidFill>
              <a:schemeClr val="tx1"/>
            </a:solidFill>
            <a:latin typeface="Times New Roman" panose="02020603050405020304" pitchFamily="18" charset="0"/>
            <a:cs typeface="Times New Roman" panose="02020603050405020304" pitchFamily="18" charset="0"/>
          </a:endParaRPr>
        </a:p>
      </dgm:t>
    </dgm:pt>
    <dgm:pt modelId="{494DAF8F-1291-403A-9123-A19A697E0BA9}" type="parTrans" cxnId="{64B504D4-5739-4E04-A4B2-4A07A5799DAC}">
      <dgm:prSet/>
      <dgm:spPr/>
      <dgm:t>
        <a:bodyPr/>
        <a:lstStyle/>
        <a:p>
          <a:endParaRPr lang="en-IN"/>
        </a:p>
      </dgm:t>
    </dgm:pt>
    <dgm:pt modelId="{2CC9E72E-6CAA-4D5C-B3E8-7FA3D767923B}" type="sibTrans" cxnId="{64B504D4-5739-4E04-A4B2-4A07A5799DAC}">
      <dgm:prSet/>
      <dgm:spPr/>
      <dgm:t>
        <a:bodyPr/>
        <a:lstStyle/>
        <a:p>
          <a:endParaRPr lang="en-IN"/>
        </a:p>
      </dgm:t>
    </dgm:pt>
    <dgm:pt modelId="{2322F808-9784-4A42-B9F9-369D77FD41EE}">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Report and Export</a:t>
          </a:r>
        </a:p>
      </dgm:t>
    </dgm:pt>
    <dgm:pt modelId="{690E8CAA-2CEC-4BD3-B3CC-3510E5840209}" type="parTrans" cxnId="{37E74F62-ACB1-4CE2-B6BA-69EA8149E427}">
      <dgm:prSet/>
      <dgm:spPr/>
      <dgm:t>
        <a:bodyPr/>
        <a:lstStyle/>
        <a:p>
          <a:endParaRPr lang="en-IN"/>
        </a:p>
      </dgm:t>
    </dgm:pt>
    <dgm:pt modelId="{EC907722-7E0F-40FE-AC8C-DC296753ED22}" type="sibTrans" cxnId="{37E74F62-ACB1-4CE2-B6BA-69EA8149E427}">
      <dgm:prSet/>
      <dgm:spPr/>
      <dgm:t>
        <a:bodyPr/>
        <a:lstStyle/>
        <a:p>
          <a:endParaRPr lang="en-IN"/>
        </a:p>
      </dgm:t>
    </dgm:pt>
    <dgm:pt modelId="{08937D6C-246D-4AAB-85DE-79B7C6A5A27F}">
      <dgm:prSet phldrT="[Text]" custT="1"/>
      <dgm:spPr>
        <a:solidFill>
          <a:schemeClr val="bg1"/>
        </a:solidFill>
        <a:ln>
          <a:solidFill>
            <a:schemeClr val="bg2">
              <a:lumMod val="10000"/>
            </a:schemeClr>
          </a:solidFill>
        </a:ln>
      </dgm:spPr>
      <dgm:t>
        <a:bodyPr/>
        <a:lstStyle/>
        <a:p>
          <a:r>
            <a:rPr lang="en-IN" sz="2000" dirty="0">
              <a:solidFill>
                <a:schemeClr val="tx1"/>
              </a:solidFill>
              <a:latin typeface="Times New Roman" panose="02020603050405020304" pitchFamily="18" charset="0"/>
              <a:cs typeface="Times New Roman" panose="02020603050405020304" pitchFamily="18" charset="0"/>
            </a:rPr>
            <a:t> Admin Dashboard</a:t>
          </a:r>
        </a:p>
      </dgm:t>
    </dgm:pt>
    <dgm:pt modelId="{25206DE1-6F32-40E2-B55C-747F19ACC549}" type="parTrans" cxnId="{D02096EE-744F-4BEA-AA17-719F16E9F2C1}">
      <dgm:prSet/>
      <dgm:spPr/>
      <dgm:t>
        <a:bodyPr/>
        <a:lstStyle/>
        <a:p>
          <a:endParaRPr lang="en-IN"/>
        </a:p>
      </dgm:t>
    </dgm:pt>
    <dgm:pt modelId="{7F5404DD-01BB-4D50-92C9-F15B7982C27D}" type="sibTrans" cxnId="{D02096EE-744F-4BEA-AA17-719F16E9F2C1}">
      <dgm:prSet/>
      <dgm:spPr/>
      <dgm:t>
        <a:bodyPr/>
        <a:lstStyle/>
        <a:p>
          <a:endParaRPr lang="en-IN"/>
        </a:p>
      </dgm:t>
    </dgm:pt>
    <dgm:pt modelId="{CE91049D-87D4-4D1C-A031-F6D0E747E3E8}" type="pres">
      <dgm:prSet presAssocID="{F0B14C31-91F0-4FE9-ABF7-50DEFB8787BD}" presName="hierChild1" presStyleCnt="0">
        <dgm:presLayoutVars>
          <dgm:orgChart val="1"/>
          <dgm:chPref val="1"/>
          <dgm:dir/>
          <dgm:animOne val="branch"/>
          <dgm:animLvl val="lvl"/>
          <dgm:resizeHandles/>
        </dgm:presLayoutVars>
      </dgm:prSet>
      <dgm:spPr/>
    </dgm:pt>
    <dgm:pt modelId="{7B03AC77-55B4-4BBB-BFCD-AC123081DECA}" type="pres">
      <dgm:prSet presAssocID="{DE0F577A-4123-46EA-9E49-2E6830644382}" presName="hierRoot1" presStyleCnt="0">
        <dgm:presLayoutVars>
          <dgm:hierBranch val="init"/>
        </dgm:presLayoutVars>
      </dgm:prSet>
      <dgm:spPr/>
    </dgm:pt>
    <dgm:pt modelId="{CBEBEABF-8F8E-4362-93CB-33F6E5091878}" type="pres">
      <dgm:prSet presAssocID="{DE0F577A-4123-46EA-9E49-2E6830644382}" presName="rootComposite1" presStyleCnt="0"/>
      <dgm:spPr/>
    </dgm:pt>
    <dgm:pt modelId="{EA9B45C9-009D-4188-B64D-A7AAE38E6A7F}" type="pres">
      <dgm:prSet presAssocID="{DE0F577A-4123-46EA-9E49-2E6830644382}" presName="rootText1" presStyleLbl="node0" presStyleIdx="0" presStyleCnt="1" custScaleX="171282" custScaleY="150702">
        <dgm:presLayoutVars>
          <dgm:chPref val="3"/>
        </dgm:presLayoutVars>
      </dgm:prSet>
      <dgm:spPr/>
    </dgm:pt>
    <dgm:pt modelId="{1993C4E6-C992-484F-B04B-E048DEE67E11}" type="pres">
      <dgm:prSet presAssocID="{DE0F577A-4123-46EA-9E49-2E6830644382}" presName="rootConnector1" presStyleLbl="node1" presStyleIdx="0" presStyleCnt="0"/>
      <dgm:spPr/>
    </dgm:pt>
    <dgm:pt modelId="{37C25C0D-7070-4ACB-8404-06A13232726C}" type="pres">
      <dgm:prSet presAssocID="{DE0F577A-4123-46EA-9E49-2E6830644382}" presName="hierChild2" presStyleCnt="0"/>
      <dgm:spPr/>
    </dgm:pt>
    <dgm:pt modelId="{60C0832D-6655-4C31-887A-C6F06C6BDD0F}" type="pres">
      <dgm:prSet presAssocID="{518440A7-B70B-4B43-B585-22874BC1CE89}" presName="Name37" presStyleLbl="parChTrans1D2" presStyleIdx="0" presStyleCnt="5"/>
      <dgm:spPr/>
    </dgm:pt>
    <dgm:pt modelId="{9DB25D04-4368-4CDD-BE1E-114DC770B9D5}" type="pres">
      <dgm:prSet presAssocID="{8CBB7AE9-7C9E-49D7-9140-241247B0CD02}" presName="hierRoot2" presStyleCnt="0">
        <dgm:presLayoutVars>
          <dgm:hierBranch val="init"/>
        </dgm:presLayoutVars>
      </dgm:prSet>
      <dgm:spPr/>
    </dgm:pt>
    <dgm:pt modelId="{1862C15E-A705-4F6E-8657-F8314DA6394D}" type="pres">
      <dgm:prSet presAssocID="{8CBB7AE9-7C9E-49D7-9140-241247B0CD02}" presName="rootComposite" presStyleCnt="0"/>
      <dgm:spPr/>
    </dgm:pt>
    <dgm:pt modelId="{4823A8EE-2991-4B70-B380-7ACB137712B7}" type="pres">
      <dgm:prSet presAssocID="{8CBB7AE9-7C9E-49D7-9140-241247B0CD02}" presName="rootText" presStyleLbl="node2" presStyleIdx="0" presStyleCnt="5" custScaleX="136344" custScaleY="351023">
        <dgm:presLayoutVars>
          <dgm:chPref val="3"/>
        </dgm:presLayoutVars>
      </dgm:prSet>
      <dgm:spPr/>
    </dgm:pt>
    <dgm:pt modelId="{9777D515-513A-4038-B831-EBF7A735C905}" type="pres">
      <dgm:prSet presAssocID="{8CBB7AE9-7C9E-49D7-9140-241247B0CD02}" presName="rootConnector" presStyleLbl="node2" presStyleIdx="0" presStyleCnt="5"/>
      <dgm:spPr/>
    </dgm:pt>
    <dgm:pt modelId="{71528EA8-C4D6-45FE-8EC0-617B9CB7A594}" type="pres">
      <dgm:prSet presAssocID="{8CBB7AE9-7C9E-49D7-9140-241247B0CD02}" presName="hierChild4" presStyleCnt="0"/>
      <dgm:spPr/>
    </dgm:pt>
    <dgm:pt modelId="{B84D9377-B190-4FE1-A99D-EAF3F75E0EBA}" type="pres">
      <dgm:prSet presAssocID="{8CBB7AE9-7C9E-49D7-9140-241247B0CD02}" presName="hierChild5" presStyleCnt="0"/>
      <dgm:spPr/>
    </dgm:pt>
    <dgm:pt modelId="{283F5CF7-4A3E-4856-BC62-8423DFF6480C}" type="pres">
      <dgm:prSet presAssocID="{494DAF8F-1291-403A-9123-A19A697E0BA9}" presName="Name37" presStyleLbl="parChTrans1D2" presStyleIdx="1" presStyleCnt="5"/>
      <dgm:spPr/>
    </dgm:pt>
    <dgm:pt modelId="{F23D8D7B-691F-4872-85E5-2418C4CC6976}" type="pres">
      <dgm:prSet presAssocID="{6DC64316-ECC8-4F99-9E40-4831CDEA0256}" presName="hierRoot2" presStyleCnt="0">
        <dgm:presLayoutVars>
          <dgm:hierBranch val="init"/>
        </dgm:presLayoutVars>
      </dgm:prSet>
      <dgm:spPr/>
    </dgm:pt>
    <dgm:pt modelId="{3BE4CC4B-96B2-439D-88A7-D5246AE67A11}" type="pres">
      <dgm:prSet presAssocID="{6DC64316-ECC8-4F99-9E40-4831CDEA0256}" presName="rootComposite" presStyleCnt="0"/>
      <dgm:spPr/>
    </dgm:pt>
    <dgm:pt modelId="{C2278541-5040-4490-9E3E-BA797C23736B}" type="pres">
      <dgm:prSet presAssocID="{6DC64316-ECC8-4F99-9E40-4831CDEA0256}" presName="rootText" presStyleLbl="node2" presStyleIdx="1" presStyleCnt="5" custScaleX="124053" custScaleY="351455">
        <dgm:presLayoutVars>
          <dgm:chPref val="3"/>
        </dgm:presLayoutVars>
      </dgm:prSet>
      <dgm:spPr/>
    </dgm:pt>
    <dgm:pt modelId="{6A12E389-BBE8-46FD-B7DF-66B6622DD013}" type="pres">
      <dgm:prSet presAssocID="{6DC64316-ECC8-4F99-9E40-4831CDEA0256}" presName="rootConnector" presStyleLbl="node2" presStyleIdx="1" presStyleCnt="5"/>
      <dgm:spPr/>
    </dgm:pt>
    <dgm:pt modelId="{7AD03A4A-88E0-468A-8B2C-C8915792D1DC}" type="pres">
      <dgm:prSet presAssocID="{6DC64316-ECC8-4F99-9E40-4831CDEA0256}" presName="hierChild4" presStyleCnt="0"/>
      <dgm:spPr/>
    </dgm:pt>
    <dgm:pt modelId="{87C7F039-A992-4913-BB3B-76ABDD6B21FB}" type="pres">
      <dgm:prSet presAssocID="{6DC64316-ECC8-4F99-9E40-4831CDEA0256}" presName="hierChild5" presStyleCnt="0"/>
      <dgm:spPr/>
    </dgm:pt>
    <dgm:pt modelId="{53D2D258-EC17-4F8E-B7BA-96343EE4B9C7}" type="pres">
      <dgm:prSet presAssocID="{690E8CAA-2CEC-4BD3-B3CC-3510E5840209}" presName="Name37" presStyleLbl="parChTrans1D2" presStyleIdx="2" presStyleCnt="5"/>
      <dgm:spPr/>
    </dgm:pt>
    <dgm:pt modelId="{62E317AB-2CC4-4C55-8824-E91B453F8BD9}" type="pres">
      <dgm:prSet presAssocID="{2322F808-9784-4A42-B9F9-369D77FD41EE}" presName="hierRoot2" presStyleCnt="0">
        <dgm:presLayoutVars>
          <dgm:hierBranch val="init"/>
        </dgm:presLayoutVars>
      </dgm:prSet>
      <dgm:spPr/>
    </dgm:pt>
    <dgm:pt modelId="{A22E641C-B7D5-45AF-8CE3-86FFD7F47EE7}" type="pres">
      <dgm:prSet presAssocID="{2322F808-9784-4A42-B9F9-369D77FD41EE}" presName="rootComposite" presStyleCnt="0"/>
      <dgm:spPr/>
    </dgm:pt>
    <dgm:pt modelId="{51ABA084-6CF0-470C-AA6D-19472BFB13B7}" type="pres">
      <dgm:prSet presAssocID="{2322F808-9784-4A42-B9F9-369D77FD41EE}" presName="rootText" presStyleLbl="node2" presStyleIdx="2" presStyleCnt="5" custScaleY="352593">
        <dgm:presLayoutVars>
          <dgm:chPref val="3"/>
        </dgm:presLayoutVars>
      </dgm:prSet>
      <dgm:spPr/>
    </dgm:pt>
    <dgm:pt modelId="{CB47EFA9-C4F4-4A7E-A338-B5EF9D6DB066}" type="pres">
      <dgm:prSet presAssocID="{2322F808-9784-4A42-B9F9-369D77FD41EE}" presName="rootConnector" presStyleLbl="node2" presStyleIdx="2" presStyleCnt="5"/>
      <dgm:spPr/>
    </dgm:pt>
    <dgm:pt modelId="{1D678E09-1482-4EB0-BCAB-A2590B053858}" type="pres">
      <dgm:prSet presAssocID="{2322F808-9784-4A42-B9F9-369D77FD41EE}" presName="hierChild4" presStyleCnt="0"/>
      <dgm:spPr/>
    </dgm:pt>
    <dgm:pt modelId="{81CC7C9A-ED82-4167-B0F0-170A1C465EF3}" type="pres">
      <dgm:prSet presAssocID="{2322F808-9784-4A42-B9F9-369D77FD41EE}" presName="hierChild5" presStyleCnt="0"/>
      <dgm:spPr/>
    </dgm:pt>
    <dgm:pt modelId="{E7A76C17-E1CA-4FA9-AEB4-EDEAA859D36D}" type="pres">
      <dgm:prSet presAssocID="{25206DE1-6F32-40E2-B55C-747F19ACC549}" presName="Name37" presStyleLbl="parChTrans1D2" presStyleIdx="3" presStyleCnt="5"/>
      <dgm:spPr/>
    </dgm:pt>
    <dgm:pt modelId="{8B262EAD-0B6F-46D2-AB6B-25930348C141}" type="pres">
      <dgm:prSet presAssocID="{08937D6C-246D-4AAB-85DE-79B7C6A5A27F}" presName="hierRoot2" presStyleCnt="0">
        <dgm:presLayoutVars>
          <dgm:hierBranch val="init"/>
        </dgm:presLayoutVars>
      </dgm:prSet>
      <dgm:spPr/>
    </dgm:pt>
    <dgm:pt modelId="{F9CD34BD-33C7-4C06-B6DE-B6F5CB8DB22D}" type="pres">
      <dgm:prSet presAssocID="{08937D6C-246D-4AAB-85DE-79B7C6A5A27F}" presName="rootComposite" presStyleCnt="0"/>
      <dgm:spPr/>
    </dgm:pt>
    <dgm:pt modelId="{8D4A4E8E-759F-4C9E-8498-209FB26A0281}" type="pres">
      <dgm:prSet presAssocID="{08937D6C-246D-4AAB-85DE-79B7C6A5A27F}" presName="rootText" presStyleLbl="node2" presStyleIdx="3" presStyleCnt="5" custScaleX="102360" custScaleY="338863">
        <dgm:presLayoutVars>
          <dgm:chPref val="3"/>
        </dgm:presLayoutVars>
      </dgm:prSet>
      <dgm:spPr/>
    </dgm:pt>
    <dgm:pt modelId="{96640449-7ECD-42DF-B0C3-D6D03889E51D}" type="pres">
      <dgm:prSet presAssocID="{08937D6C-246D-4AAB-85DE-79B7C6A5A27F}" presName="rootConnector" presStyleLbl="node2" presStyleIdx="3" presStyleCnt="5"/>
      <dgm:spPr/>
    </dgm:pt>
    <dgm:pt modelId="{9BC85B70-6587-4E6F-BF8E-CA2F73501EB8}" type="pres">
      <dgm:prSet presAssocID="{08937D6C-246D-4AAB-85DE-79B7C6A5A27F}" presName="hierChild4" presStyleCnt="0"/>
      <dgm:spPr/>
    </dgm:pt>
    <dgm:pt modelId="{5E36E5BE-33A0-4A4E-A3E0-AC3D019DAD00}" type="pres">
      <dgm:prSet presAssocID="{08937D6C-246D-4AAB-85DE-79B7C6A5A27F}" presName="hierChild5" presStyleCnt="0"/>
      <dgm:spPr/>
    </dgm:pt>
    <dgm:pt modelId="{A55A47CE-DF12-46D0-98C8-E9415B322DA0}" type="pres">
      <dgm:prSet presAssocID="{06019FE0-3A0E-44A0-912E-A585495C3582}" presName="Name37" presStyleLbl="parChTrans1D2" presStyleIdx="4" presStyleCnt="5"/>
      <dgm:spPr/>
    </dgm:pt>
    <dgm:pt modelId="{A7F792B6-8F58-482E-B8DF-5B8E6BFB82C9}" type="pres">
      <dgm:prSet presAssocID="{CA77FB56-782F-4817-B0E2-7A6AF1633058}" presName="hierRoot2" presStyleCnt="0">
        <dgm:presLayoutVars>
          <dgm:hierBranch val="init"/>
        </dgm:presLayoutVars>
      </dgm:prSet>
      <dgm:spPr/>
    </dgm:pt>
    <dgm:pt modelId="{56BD8B39-A449-4851-B14D-D38A026C785C}" type="pres">
      <dgm:prSet presAssocID="{CA77FB56-782F-4817-B0E2-7A6AF1633058}" presName="rootComposite" presStyleCnt="0"/>
      <dgm:spPr/>
    </dgm:pt>
    <dgm:pt modelId="{34555239-9C0C-499D-A2D5-BB731A8E8488}" type="pres">
      <dgm:prSet presAssocID="{CA77FB56-782F-4817-B0E2-7A6AF1633058}" presName="rootText" presStyleLbl="node2" presStyleIdx="4" presStyleCnt="5" custScaleX="81067" custScaleY="334764">
        <dgm:presLayoutVars>
          <dgm:chPref val="3"/>
        </dgm:presLayoutVars>
      </dgm:prSet>
      <dgm:spPr/>
    </dgm:pt>
    <dgm:pt modelId="{3D35CA31-0926-49E5-944C-21D286DAE8A8}" type="pres">
      <dgm:prSet presAssocID="{CA77FB56-782F-4817-B0E2-7A6AF1633058}" presName="rootConnector" presStyleLbl="node2" presStyleIdx="4" presStyleCnt="5"/>
      <dgm:spPr/>
    </dgm:pt>
    <dgm:pt modelId="{0AB58E38-BBF9-4D10-A371-F025AA9B3305}" type="pres">
      <dgm:prSet presAssocID="{CA77FB56-782F-4817-B0E2-7A6AF1633058}" presName="hierChild4" presStyleCnt="0"/>
      <dgm:spPr/>
    </dgm:pt>
    <dgm:pt modelId="{C3179387-3233-4579-B44A-3C667BD7A09C}" type="pres">
      <dgm:prSet presAssocID="{CA77FB56-782F-4817-B0E2-7A6AF1633058}" presName="hierChild5" presStyleCnt="0"/>
      <dgm:spPr/>
    </dgm:pt>
    <dgm:pt modelId="{449F1A1D-3731-4A8E-B638-C986DE61A2A5}" type="pres">
      <dgm:prSet presAssocID="{DE0F577A-4123-46EA-9E49-2E6830644382}" presName="hierChild3" presStyleCnt="0"/>
      <dgm:spPr/>
    </dgm:pt>
  </dgm:ptLst>
  <dgm:cxnLst>
    <dgm:cxn modelId="{9A468F20-B045-443D-86E1-A9CF75B75124}" srcId="{F0B14C31-91F0-4FE9-ABF7-50DEFB8787BD}" destId="{DE0F577A-4123-46EA-9E49-2E6830644382}" srcOrd="0" destOrd="0" parTransId="{90517DD5-244B-48D8-9631-6AC40E465E09}" sibTransId="{6A967339-A47F-44FA-A1FC-D0AB87B3F8D0}"/>
    <dgm:cxn modelId="{A1D31624-7C96-416C-9FCA-019DC75A68BF}" type="presOf" srcId="{8CBB7AE9-7C9E-49D7-9140-241247B0CD02}" destId="{4823A8EE-2991-4B70-B380-7ACB137712B7}" srcOrd="0" destOrd="0" presId="urn:microsoft.com/office/officeart/2005/8/layout/orgChart1"/>
    <dgm:cxn modelId="{3152F327-0910-4F74-80E4-51D8677E0D4E}" type="presOf" srcId="{690E8CAA-2CEC-4BD3-B3CC-3510E5840209}" destId="{53D2D258-EC17-4F8E-B7BA-96343EE4B9C7}" srcOrd="0" destOrd="0" presId="urn:microsoft.com/office/officeart/2005/8/layout/orgChart1"/>
    <dgm:cxn modelId="{68BAC92E-FB72-4FD9-BB0E-3B6A813EF79C}" type="presOf" srcId="{25206DE1-6F32-40E2-B55C-747F19ACC549}" destId="{E7A76C17-E1CA-4FA9-AEB4-EDEAA859D36D}" srcOrd="0" destOrd="0" presId="urn:microsoft.com/office/officeart/2005/8/layout/orgChart1"/>
    <dgm:cxn modelId="{C3981A33-C58A-4036-B805-25B2A4830F2B}" type="presOf" srcId="{2322F808-9784-4A42-B9F9-369D77FD41EE}" destId="{CB47EFA9-C4F4-4A7E-A338-B5EF9D6DB066}" srcOrd="1" destOrd="0" presId="urn:microsoft.com/office/officeart/2005/8/layout/orgChart1"/>
    <dgm:cxn modelId="{8C407836-182D-435F-A712-12C1C340AF37}" type="presOf" srcId="{6DC64316-ECC8-4F99-9E40-4831CDEA0256}" destId="{C2278541-5040-4490-9E3E-BA797C23736B}" srcOrd="0" destOrd="0" presId="urn:microsoft.com/office/officeart/2005/8/layout/orgChart1"/>
    <dgm:cxn modelId="{DD0FAB60-8492-4504-8783-36A675C49EC9}" type="presOf" srcId="{08937D6C-246D-4AAB-85DE-79B7C6A5A27F}" destId="{96640449-7ECD-42DF-B0C3-D6D03889E51D}" srcOrd="1" destOrd="0" presId="urn:microsoft.com/office/officeart/2005/8/layout/orgChart1"/>
    <dgm:cxn modelId="{37E74F62-ACB1-4CE2-B6BA-69EA8149E427}" srcId="{DE0F577A-4123-46EA-9E49-2E6830644382}" destId="{2322F808-9784-4A42-B9F9-369D77FD41EE}" srcOrd="2" destOrd="0" parTransId="{690E8CAA-2CEC-4BD3-B3CC-3510E5840209}" sibTransId="{EC907722-7E0F-40FE-AC8C-DC296753ED22}"/>
    <dgm:cxn modelId="{BAA43754-C200-4F02-998F-F9D2377E6C5E}" srcId="{DE0F577A-4123-46EA-9E49-2E6830644382}" destId="{CA77FB56-782F-4817-B0E2-7A6AF1633058}" srcOrd="4" destOrd="0" parTransId="{06019FE0-3A0E-44A0-912E-A585495C3582}" sibTransId="{26B08D4D-6923-4890-AFA7-BC2397F6B5AE}"/>
    <dgm:cxn modelId="{2212A076-3B95-42E9-B141-9150D20EEF2D}" type="presOf" srcId="{CA77FB56-782F-4817-B0E2-7A6AF1633058}" destId="{34555239-9C0C-499D-A2D5-BB731A8E8488}" srcOrd="0" destOrd="0" presId="urn:microsoft.com/office/officeart/2005/8/layout/orgChart1"/>
    <dgm:cxn modelId="{8F732C98-4026-453E-BF69-083201ACE227}" type="presOf" srcId="{8CBB7AE9-7C9E-49D7-9140-241247B0CD02}" destId="{9777D515-513A-4038-B831-EBF7A735C905}" srcOrd="1" destOrd="0" presId="urn:microsoft.com/office/officeart/2005/8/layout/orgChart1"/>
    <dgm:cxn modelId="{A22DBF9C-B11A-4A77-8274-A6405426F265}" type="presOf" srcId="{2322F808-9784-4A42-B9F9-369D77FD41EE}" destId="{51ABA084-6CF0-470C-AA6D-19472BFB13B7}" srcOrd="0" destOrd="0" presId="urn:microsoft.com/office/officeart/2005/8/layout/orgChart1"/>
    <dgm:cxn modelId="{7F0BD9AB-3F0B-446F-9FCA-F01B2A2B47EB}" type="presOf" srcId="{F0B14C31-91F0-4FE9-ABF7-50DEFB8787BD}" destId="{CE91049D-87D4-4D1C-A031-F6D0E747E3E8}" srcOrd="0" destOrd="0" presId="urn:microsoft.com/office/officeart/2005/8/layout/orgChart1"/>
    <dgm:cxn modelId="{CE9BABB1-EA83-4EEE-B9DC-ECA3C6741C6C}" type="presOf" srcId="{DE0F577A-4123-46EA-9E49-2E6830644382}" destId="{EA9B45C9-009D-4188-B64D-A7AAE38E6A7F}" srcOrd="0" destOrd="0" presId="urn:microsoft.com/office/officeart/2005/8/layout/orgChart1"/>
    <dgm:cxn modelId="{D3DB96BD-CBE6-48F4-9E7B-39EED124E1F7}" type="presOf" srcId="{08937D6C-246D-4AAB-85DE-79B7C6A5A27F}" destId="{8D4A4E8E-759F-4C9E-8498-209FB26A0281}" srcOrd="0" destOrd="0" presId="urn:microsoft.com/office/officeart/2005/8/layout/orgChart1"/>
    <dgm:cxn modelId="{64B504D4-5739-4E04-A4B2-4A07A5799DAC}" srcId="{DE0F577A-4123-46EA-9E49-2E6830644382}" destId="{6DC64316-ECC8-4F99-9E40-4831CDEA0256}" srcOrd="1" destOrd="0" parTransId="{494DAF8F-1291-403A-9123-A19A697E0BA9}" sibTransId="{2CC9E72E-6CAA-4D5C-B3E8-7FA3D767923B}"/>
    <dgm:cxn modelId="{FC4528DC-71F1-49D0-B0CA-53204B1B3165}" type="presOf" srcId="{518440A7-B70B-4B43-B585-22874BC1CE89}" destId="{60C0832D-6655-4C31-887A-C6F06C6BDD0F}" srcOrd="0" destOrd="0" presId="urn:microsoft.com/office/officeart/2005/8/layout/orgChart1"/>
    <dgm:cxn modelId="{E4673CDD-775A-4180-B59D-DCBDABE5D8D6}" type="presOf" srcId="{6DC64316-ECC8-4F99-9E40-4831CDEA0256}" destId="{6A12E389-BBE8-46FD-B7DF-66B6622DD013}" srcOrd="1" destOrd="0" presId="urn:microsoft.com/office/officeart/2005/8/layout/orgChart1"/>
    <dgm:cxn modelId="{D3FF7DE0-75BA-4B66-AF05-2F5C992E839B}" type="presOf" srcId="{494DAF8F-1291-403A-9123-A19A697E0BA9}" destId="{283F5CF7-4A3E-4856-BC62-8423DFF6480C}" srcOrd="0" destOrd="0" presId="urn:microsoft.com/office/officeart/2005/8/layout/orgChart1"/>
    <dgm:cxn modelId="{8C1D57E7-B1AC-4DDA-9B60-B22FA6FB35C0}" type="presOf" srcId="{06019FE0-3A0E-44A0-912E-A585495C3582}" destId="{A55A47CE-DF12-46D0-98C8-E9415B322DA0}" srcOrd="0" destOrd="0" presId="urn:microsoft.com/office/officeart/2005/8/layout/orgChart1"/>
    <dgm:cxn modelId="{293BE4EC-5098-4E7E-B03F-FD4FFAF24B87}" srcId="{DE0F577A-4123-46EA-9E49-2E6830644382}" destId="{8CBB7AE9-7C9E-49D7-9140-241247B0CD02}" srcOrd="0" destOrd="0" parTransId="{518440A7-B70B-4B43-B585-22874BC1CE89}" sibTransId="{916E54CC-F52D-4C58-87A4-E8EC3B588695}"/>
    <dgm:cxn modelId="{D02096EE-744F-4BEA-AA17-719F16E9F2C1}" srcId="{DE0F577A-4123-46EA-9E49-2E6830644382}" destId="{08937D6C-246D-4AAB-85DE-79B7C6A5A27F}" srcOrd="3" destOrd="0" parTransId="{25206DE1-6F32-40E2-B55C-747F19ACC549}" sibTransId="{7F5404DD-01BB-4D50-92C9-F15B7982C27D}"/>
    <dgm:cxn modelId="{3A9B63F0-6FF0-4423-A944-7C8615D66051}" type="presOf" srcId="{CA77FB56-782F-4817-B0E2-7A6AF1633058}" destId="{3D35CA31-0926-49E5-944C-21D286DAE8A8}" srcOrd="1" destOrd="0" presId="urn:microsoft.com/office/officeart/2005/8/layout/orgChart1"/>
    <dgm:cxn modelId="{4B3F8EF7-5C5F-486E-830A-F843F58C90F8}" type="presOf" srcId="{DE0F577A-4123-46EA-9E49-2E6830644382}" destId="{1993C4E6-C992-484F-B04B-E048DEE67E11}" srcOrd="1" destOrd="0" presId="urn:microsoft.com/office/officeart/2005/8/layout/orgChart1"/>
    <dgm:cxn modelId="{1328ECD0-118B-49C0-A163-8DA24D289F72}" type="presParOf" srcId="{CE91049D-87D4-4D1C-A031-F6D0E747E3E8}" destId="{7B03AC77-55B4-4BBB-BFCD-AC123081DECA}" srcOrd="0" destOrd="0" presId="urn:microsoft.com/office/officeart/2005/8/layout/orgChart1"/>
    <dgm:cxn modelId="{7ECA5BE5-AC86-40B1-A502-EE1E03987D39}" type="presParOf" srcId="{7B03AC77-55B4-4BBB-BFCD-AC123081DECA}" destId="{CBEBEABF-8F8E-4362-93CB-33F6E5091878}" srcOrd="0" destOrd="0" presId="urn:microsoft.com/office/officeart/2005/8/layout/orgChart1"/>
    <dgm:cxn modelId="{CE71E8BF-F1F2-41AC-AF08-E0FBF716FBE3}" type="presParOf" srcId="{CBEBEABF-8F8E-4362-93CB-33F6E5091878}" destId="{EA9B45C9-009D-4188-B64D-A7AAE38E6A7F}" srcOrd="0" destOrd="0" presId="urn:microsoft.com/office/officeart/2005/8/layout/orgChart1"/>
    <dgm:cxn modelId="{8B4965D9-11A8-4BC5-8B38-F8155294F59C}" type="presParOf" srcId="{CBEBEABF-8F8E-4362-93CB-33F6E5091878}" destId="{1993C4E6-C992-484F-B04B-E048DEE67E11}" srcOrd="1" destOrd="0" presId="urn:microsoft.com/office/officeart/2005/8/layout/orgChart1"/>
    <dgm:cxn modelId="{706DDED9-6B1C-47FD-9AB4-5A6EA49E18BB}" type="presParOf" srcId="{7B03AC77-55B4-4BBB-BFCD-AC123081DECA}" destId="{37C25C0D-7070-4ACB-8404-06A13232726C}" srcOrd="1" destOrd="0" presId="urn:microsoft.com/office/officeart/2005/8/layout/orgChart1"/>
    <dgm:cxn modelId="{F3D5240A-5357-4B27-A3E5-28043C190E89}" type="presParOf" srcId="{37C25C0D-7070-4ACB-8404-06A13232726C}" destId="{60C0832D-6655-4C31-887A-C6F06C6BDD0F}" srcOrd="0" destOrd="0" presId="urn:microsoft.com/office/officeart/2005/8/layout/orgChart1"/>
    <dgm:cxn modelId="{93012158-D3B6-4C37-B53A-29F403C65A3E}" type="presParOf" srcId="{37C25C0D-7070-4ACB-8404-06A13232726C}" destId="{9DB25D04-4368-4CDD-BE1E-114DC770B9D5}" srcOrd="1" destOrd="0" presId="urn:microsoft.com/office/officeart/2005/8/layout/orgChart1"/>
    <dgm:cxn modelId="{BCD78B4B-F48F-4765-80EA-25AEBD20C4B4}" type="presParOf" srcId="{9DB25D04-4368-4CDD-BE1E-114DC770B9D5}" destId="{1862C15E-A705-4F6E-8657-F8314DA6394D}" srcOrd="0" destOrd="0" presId="urn:microsoft.com/office/officeart/2005/8/layout/orgChart1"/>
    <dgm:cxn modelId="{102B5DB2-0723-45CA-AC34-C863E379F6DB}" type="presParOf" srcId="{1862C15E-A705-4F6E-8657-F8314DA6394D}" destId="{4823A8EE-2991-4B70-B380-7ACB137712B7}" srcOrd="0" destOrd="0" presId="urn:microsoft.com/office/officeart/2005/8/layout/orgChart1"/>
    <dgm:cxn modelId="{760C1335-C1BA-4C2C-A112-57122DA79085}" type="presParOf" srcId="{1862C15E-A705-4F6E-8657-F8314DA6394D}" destId="{9777D515-513A-4038-B831-EBF7A735C905}" srcOrd="1" destOrd="0" presId="urn:microsoft.com/office/officeart/2005/8/layout/orgChart1"/>
    <dgm:cxn modelId="{ABEF4F2B-0DAA-44A2-A492-D16F4462F614}" type="presParOf" srcId="{9DB25D04-4368-4CDD-BE1E-114DC770B9D5}" destId="{71528EA8-C4D6-45FE-8EC0-617B9CB7A594}" srcOrd="1" destOrd="0" presId="urn:microsoft.com/office/officeart/2005/8/layout/orgChart1"/>
    <dgm:cxn modelId="{0CB15E02-E46A-4A77-92A0-5367A067950B}" type="presParOf" srcId="{9DB25D04-4368-4CDD-BE1E-114DC770B9D5}" destId="{B84D9377-B190-4FE1-A99D-EAF3F75E0EBA}" srcOrd="2" destOrd="0" presId="urn:microsoft.com/office/officeart/2005/8/layout/orgChart1"/>
    <dgm:cxn modelId="{03023639-ED22-48D5-AAF0-BED53E76FE15}" type="presParOf" srcId="{37C25C0D-7070-4ACB-8404-06A13232726C}" destId="{283F5CF7-4A3E-4856-BC62-8423DFF6480C}" srcOrd="2" destOrd="0" presId="urn:microsoft.com/office/officeart/2005/8/layout/orgChart1"/>
    <dgm:cxn modelId="{ECACB7CD-B0B7-410A-B32B-7C1054CE3FB7}" type="presParOf" srcId="{37C25C0D-7070-4ACB-8404-06A13232726C}" destId="{F23D8D7B-691F-4872-85E5-2418C4CC6976}" srcOrd="3" destOrd="0" presId="urn:microsoft.com/office/officeart/2005/8/layout/orgChart1"/>
    <dgm:cxn modelId="{CDBB73EA-17C0-400A-83D8-CE14C8427277}" type="presParOf" srcId="{F23D8D7B-691F-4872-85E5-2418C4CC6976}" destId="{3BE4CC4B-96B2-439D-88A7-D5246AE67A11}" srcOrd="0" destOrd="0" presId="urn:microsoft.com/office/officeart/2005/8/layout/orgChart1"/>
    <dgm:cxn modelId="{2E584291-DA98-4534-A306-7654D2B821F9}" type="presParOf" srcId="{3BE4CC4B-96B2-439D-88A7-D5246AE67A11}" destId="{C2278541-5040-4490-9E3E-BA797C23736B}" srcOrd="0" destOrd="0" presId="urn:microsoft.com/office/officeart/2005/8/layout/orgChart1"/>
    <dgm:cxn modelId="{57931EBA-C090-4722-8283-45C94F3FEADC}" type="presParOf" srcId="{3BE4CC4B-96B2-439D-88A7-D5246AE67A11}" destId="{6A12E389-BBE8-46FD-B7DF-66B6622DD013}" srcOrd="1" destOrd="0" presId="urn:microsoft.com/office/officeart/2005/8/layout/orgChart1"/>
    <dgm:cxn modelId="{FE3FD55A-2857-4A96-9327-922E4C21B035}" type="presParOf" srcId="{F23D8D7B-691F-4872-85E5-2418C4CC6976}" destId="{7AD03A4A-88E0-468A-8B2C-C8915792D1DC}" srcOrd="1" destOrd="0" presId="urn:microsoft.com/office/officeart/2005/8/layout/orgChart1"/>
    <dgm:cxn modelId="{EDA45B7C-9A8C-45BF-B9F5-F73FD58F414B}" type="presParOf" srcId="{F23D8D7B-691F-4872-85E5-2418C4CC6976}" destId="{87C7F039-A992-4913-BB3B-76ABDD6B21FB}" srcOrd="2" destOrd="0" presId="urn:microsoft.com/office/officeart/2005/8/layout/orgChart1"/>
    <dgm:cxn modelId="{3DFE7E94-9290-445C-99F2-DD78058972BB}" type="presParOf" srcId="{37C25C0D-7070-4ACB-8404-06A13232726C}" destId="{53D2D258-EC17-4F8E-B7BA-96343EE4B9C7}" srcOrd="4" destOrd="0" presId="urn:microsoft.com/office/officeart/2005/8/layout/orgChart1"/>
    <dgm:cxn modelId="{4D76A6DC-48FF-42BC-9AE0-19EEDDCA3CCA}" type="presParOf" srcId="{37C25C0D-7070-4ACB-8404-06A13232726C}" destId="{62E317AB-2CC4-4C55-8824-E91B453F8BD9}" srcOrd="5" destOrd="0" presId="urn:microsoft.com/office/officeart/2005/8/layout/orgChart1"/>
    <dgm:cxn modelId="{727C2CED-2631-4F24-BD2E-4AF632A5A519}" type="presParOf" srcId="{62E317AB-2CC4-4C55-8824-E91B453F8BD9}" destId="{A22E641C-B7D5-45AF-8CE3-86FFD7F47EE7}" srcOrd="0" destOrd="0" presId="urn:microsoft.com/office/officeart/2005/8/layout/orgChart1"/>
    <dgm:cxn modelId="{302BE163-29F6-43E5-BEBC-5763851957DE}" type="presParOf" srcId="{A22E641C-B7D5-45AF-8CE3-86FFD7F47EE7}" destId="{51ABA084-6CF0-470C-AA6D-19472BFB13B7}" srcOrd="0" destOrd="0" presId="urn:microsoft.com/office/officeart/2005/8/layout/orgChart1"/>
    <dgm:cxn modelId="{5DAF10B7-BC81-4616-9F37-D8A51E7B03EE}" type="presParOf" srcId="{A22E641C-B7D5-45AF-8CE3-86FFD7F47EE7}" destId="{CB47EFA9-C4F4-4A7E-A338-B5EF9D6DB066}" srcOrd="1" destOrd="0" presId="urn:microsoft.com/office/officeart/2005/8/layout/orgChart1"/>
    <dgm:cxn modelId="{71031A47-68B2-4573-BFA0-C16224953AA3}" type="presParOf" srcId="{62E317AB-2CC4-4C55-8824-E91B453F8BD9}" destId="{1D678E09-1482-4EB0-BCAB-A2590B053858}" srcOrd="1" destOrd="0" presId="urn:microsoft.com/office/officeart/2005/8/layout/orgChart1"/>
    <dgm:cxn modelId="{2A41806B-421B-4D78-BCAB-361B8442E493}" type="presParOf" srcId="{62E317AB-2CC4-4C55-8824-E91B453F8BD9}" destId="{81CC7C9A-ED82-4167-B0F0-170A1C465EF3}" srcOrd="2" destOrd="0" presId="urn:microsoft.com/office/officeart/2005/8/layout/orgChart1"/>
    <dgm:cxn modelId="{EA987E2C-3EB1-47DB-99A2-243B955435A9}" type="presParOf" srcId="{37C25C0D-7070-4ACB-8404-06A13232726C}" destId="{E7A76C17-E1CA-4FA9-AEB4-EDEAA859D36D}" srcOrd="6" destOrd="0" presId="urn:microsoft.com/office/officeart/2005/8/layout/orgChart1"/>
    <dgm:cxn modelId="{A9584803-FD28-4F75-A180-BB6254EE1480}" type="presParOf" srcId="{37C25C0D-7070-4ACB-8404-06A13232726C}" destId="{8B262EAD-0B6F-46D2-AB6B-25930348C141}" srcOrd="7" destOrd="0" presId="urn:microsoft.com/office/officeart/2005/8/layout/orgChart1"/>
    <dgm:cxn modelId="{B93303BF-2D11-471B-A5E3-2479EE84467C}" type="presParOf" srcId="{8B262EAD-0B6F-46D2-AB6B-25930348C141}" destId="{F9CD34BD-33C7-4C06-B6DE-B6F5CB8DB22D}" srcOrd="0" destOrd="0" presId="urn:microsoft.com/office/officeart/2005/8/layout/orgChart1"/>
    <dgm:cxn modelId="{0BB66B09-478E-4D96-93BC-5C4668099ACA}" type="presParOf" srcId="{F9CD34BD-33C7-4C06-B6DE-B6F5CB8DB22D}" destId="{8D4A4E8E-759F-4C9E-8498-209FB26A0281}" srcOrd="0" destOrd="0" presId="urn:microsoft.com/office/officeart/2005/8/layout/orgChart1"/>
    <dgm:cxn modelId="{ACC3D03A-DD8C-44B9-AEFC-2DA497D9A074}" type="presParOf" srcId="{F9CD34BD-33C7-4C06-B6DE-B6F5CB8DB22D}" destId="{96640449-7ECD-42DF-B0C3-D6D03889E51D}" srcOrd="1" destOrd="0" presId="urn:microsoft.com/office/officeart/2005/8/layout/orgChart1"/>
    <dgm:cxn modelId="{3B58425D-DB11-409D-A58E-AF44A0EFE7E7}" type="presParOf" srcId="{8B262EAD-0B6F-46D2-AB6B-25930348C141}" destId="{9BC85B70-6587-4E6F-BF8E-CA2F73501EB8}" srcOrd="1" destOrd="0" presId="urn:microsoft.com/office/officeart/2005/8/layout/orgChart1"/>
    <dgm:cxn modelId="{698B342B-CCFF-4E4B-8CD9-CC64BE5EE75E}" type="presParOf" srcId="{8B262EAD-0B6F-46D2-AB6B-25930348C141}" destId="{5E36E5BE-33A0-4A4E-A3E0-AC3D019DAD00}" srcOrd="2" destOrd="0" presId="urn:microsoft.com/office/officeart/2005/8/layout/orgChart1"/>
    <dgm:cxn modelId="{FDD86D20-2B74-4012-88C1-6A2C83630A8E}" type="presParOf" srcId="{37C25C0D-7070-4ACB-8404-06A13232726C}" destId="{A55A47CE-DF12-46D0-98C8-E9415B322DA0}" srcOrd="8" destOrd="0" presId="urn:microsoft.com/office/officeart/2005/8/layout/orgChart1"/>
    <dgm:cxn modelId="{495218E5-D756-4DC4-AA8E-2894CE1F22DF}" type="presParOf" srcId="{37C25C0D-7070-4ACB-8404-06A13232726C}" destId="{A7F792B6-8F58-482E-B8DF-5B8E6BFB82C9}" srcOrd="9" destOrd="0" presId="urn:microsoft.com/office/officeart/2005/8/layout/orgChart1"/>
    <dgm:cxn modelId="{52D260E1-52DF-4F38-9ED4-DF2D0DF51777}" type="presParOf" srcId="{A7F792B6-8F58-482E-B8DF-5B8E6BFB82C9}" destId="{56BD8B39-A449-4851-B14D-D38A026C785C}" srcOrd="0" destOrd="0" presId="urn:microsoft.com/office/officeart/2005/8/layout/orgChart1"/>
    <dgm:cxn modelId="{46E9AD10-60BA-4549-8200-8461757024B8}" type="presParOf" srcId="{56BD8B39-A449-4851-B14D-D38A026C785C}" destId="{34555239-9C0C-499D-A2D5-BB731A8E8488}" srcOrd="0" destOrd="0" presId="urn:microsoft.com/office/officeart/2005/8/layout/orgChart1"/>
    <dgm:cxn modelId="{9787A4F2-DB4B-4B48-AAC2-FD1AB08977EB}" type="presParOf" srcId="{56BD8B39-A449-4851-B14D-D38A026C785C}" destId="{3D35CA31-0926-49E5-944C-21D286DAE8A8}" srcOrd="1" destOrd="0" presId="urn:microsoft.com/office/officeart/2005/8/layout/orgChart1"/>
    <dgm:cxn modelId="{FE465EF5-7721-449D-BEC7-065FA064498D}" type="presParOf" srcId="{A7F792B6-8F58-482E-B8DF-5B8E6BFB82C9}" destId="{0AB58E38-BBF9-4D10-A371-F025AA9B3305}" srcOrd="1" destOrd="0" presId="urn:microsoft.com/office/officeart/2005/8/layout/orgChart1"/>
    <dgm:cxn modelId="{037956AA-090E-49B6-8C91-BFE1D000B2F1}" type="presParOf" srcId="{A7F792B6-8F58-482E-B8DF-5B8E6BFB82C9}" destId="{C3179387-3233-4579-B44A-3C667BD7A09C}" srcOrd="2" destOrd="0" presId="urn:microsoft.com/office/officeart/2005/8/layout/orgChart1"/>
    <dgm:cxn modelId="{C58A2D13-047F-406F-AE77-A80464EA4B17}" type="presParOf" srcId="{7B03AC77-55B4-4BBB-BFCD-AC123081DECA}" destId="{449F1A1D-3731-4A8E-B638-C986DE61A2A5}" srcOrd="2" destOrd="0" presId="urn:microsoft.com/office/officeart/2005/8/layout/orgChart1"/>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C2A04F-F30D-4782-9055-FA83821529B3}" type="doc">
      <dgm:prSet loTypeId="urn:microsoft.com/office/officeart/2005/8/layout/chevron1" loCatId="process" qsTypeId="urn:microsoft.com/office/officeart/2005/8/quickstyle/simple1" qsCatId="simple" csTypeId="urn:microsoft.com/office/officeart/2005/8/colors/accent1_2" csCatId="accent1" phldr="1"/>
      <dgm:spPr/>
    </dgm:pt>
    <dgm:pt modelId="{555DC9FF-217E-4744-95EA-738B3F689D93}">
      <dgm:prSet phldrT="[Text]"/>
      <dgm:spPr/>
      <dgm:t>
        <a:bodyPr/>
        <a:lstStyle/>
        <a:p>
          <a:r>
            <a:rPr lang="en-IN" dirty="0"/>
            <a:t>login</a:t>
          </a:r>
        </a:p>
      </dgm:t>
    </dgm:pt>
    <dgm:pt modelId="{120A3289-C86E-4827-BF3F-9095336A2033}" type="parTrans" cxnId="{77743335-248F-4851-9627-9ABC8124CF87}">
      <dgm:prSet/>
      <dgm:spPr/>
      <dgm:t>
        <a:bodyPr/>
        <a:lstStyle/>
        <a:p>
          <a:endParaRPr lang="en-IN"/>
        </a:p>
      </dgm:t>
    </dgm:pt>
    <dgm:pt modelId="{AB28CBCC-C4F8-46B6-A99B-BF5DF3DED5FF}" type="sibTrans" cxnId="{77743335-248F-4851-9627-9ABC8124CF87}">
      <dgm:prSet/>
      <dgm:spPr/>
      <dgm:t>
        <a:bodyPr/>
        <a:lstStyle/>
        <a:p>
          <a:endParaRPr lang="en-IN"/>
        </a:p>
      </dgm:t>
    </dgm:pt>
    <dgm:pt modelId="{F0BDBCCB-EC50-42D2-A294-56080B11CC5E}">
      <dgm:prSet phldrT="[Text]"/>
      <dgm:spPr/>
      <dgm:t>
        <a:bodyPr/>
        <a:lstStyle/>
        <a:p>
          <a:r>
            <a:rPr lang="en-IN" dirty="0"/>
            <a:t>Nutrition analysis</a:t>
          </a:r>
        </a:p>
      </dgm:t>
    </dgm:pt>
    <dgm:pt modelId="{4A85AA7C-8B9D-40F8-924C-C763D491C900}" type="parTrans" cxnId="{8C9F69D2-C3D7-46EB-B3FB-9FE603030FB9}">
      <dgm:prSet/>
      <dgm:spPr/>
      <dgm:t>
        <a:bodyPr/>
        <a:lstStyle/>
        <a:p>
          <a:endParaRPr lang="en-IN"/>
        </a:p>
      </dgm:t>
    </dgm:pt>
    <dgm:pt modelId="{629CEF56-02D3-4CEA-A58E-091B25A8404B}" type="sibTrans" cxnId="{8C9F69D2-C3D7-46EB-B3FB-9FE603030FB9}">
      <dgm:prSet/>
      <dgm:spPr/>
      <dgm:t>
        <a:bodyPr/>
        <a:lstStyle/>
        <a:p>
          <a:endParaRPr lang="en-IN"/>
        </a:p>
      </dgm:t>
    </dgm:pt>
    <dgm:pt modelId="{92AF38C7-A37D-4E32-B637-25BC576A028F}">
      <dgm:prSet phldrT="[Text]"/>
      <dgm:spPr/>
      <dgm:t>
        <a:bodyPr/>
        <a:lstStyle/>
        <a:p>
          <a:r>
            <a:rPr lang="en-IN" dirty="0"/>
            <a:t>report</a:t>
          </a:r>
        </a:p>
      </dgm:t>
    </dgm:pt>
    <dgm:pt modelId="{13CD414A-463E-4AAD-8788-E2434D4E7BBB}" type="parTrans" cxnId="{35B9D027-AFF2-4EB9-AC11-C7B2216265A4}">
      <dgm:prSet/>
      <dgm:spPr/>
      <dgm:t>
        <a:bodyPr/>
        <a:lstStyle/>
        <a:p>
          <a:endParaRPr lang="en-IN"/>
        </a:p>
      </dgm:t>
    </dgm:pt>
    <dgm:pt modelId="{19F9B3A1-926B-462E-8D47-52CAA49D5419}" type="sibTrans" cxnId="{35B9D027-AFF2-4EB9-AC11-C7B2216265A4}">
      <dgm:prSet/>
      <dgm:spPr/>
      <dgm:t>
        <a:bodyPr/>
        <a:lstStyle/>
        <a:p>
          <a:endParaRPr lang="en-IN"/>
        </a:p>
      </dgm:t>
    </dgm:pt>
    <dgm:pt modelId="{F78B8684-C357-4DBD-9120-72CACE7CD8A7}" type="pres">
      <dgm:prSet presAssocID="{03C2A04F-F30D-4782-9055-FA83821529B3}" presName="Name0" presStyleCnt="0">
        <dgm:presLayoutVars>
          <dgm:dir/>
          <dgm:animLvl val="lvl"/>
          <dgm:resizeHandles val="exact"/>
        </dgm:presLayoutVars>
      </dgm:prSet>
      <dgm:spPr/>
    </dgm:pt>
    <dgm:pt modelId="{6F80B3B3-29ED-4F8B-A263-D4EB540A9BF8}" type="pres">
      <dgm:prSet presAssocID="{555DC9FF-217E-4744-95EA-738B3F689D93}" presName="parTxOnly" presStyleLbl="node1" presStyleIdx="0" presStyleCnt="3" custLinFactNeighborX="19162" custLinFactNeighborY="4322">
        <dgm:presLayoutVars>
          <dgm:chMax val="0"/>
          <dgm:chPref val="0"/>
          <dgm:bulletEnabled val="1"/>
        </dgm:presLayoutVars>
      </dgm:prSet>
      <dgm:spPr/>
    </dgm:pt>
    <dgm:pt modelId="{83116076-634D-4401-9393-1A2B2311E046}" type="pres">
      <dgm:prSet presAssocID="{AB28CBCC-C4F8-46B6-A99B-BF5DF3DED5FF}" presName="parTxOnlySpace" presStyleCnt="0"/>
      <dgm:spPr/>
    </dgm:pt>
    <dgm:pt modelId="{15C43FFF-FC07-4CA2-862F-75F87ED7B7D0}" type="pres">
      <dgm:prSet presAssocID="{F0BDBCCB-EC50-42D2-A294-56080B11CC5E}" presName="parTxOnly" presStyleLbl="node1" presStyleIdx="1" presStyleCnt="3">
        <dgm:presLayoutVars>
          <dgm:chMax val="0"/>
          <dgm:chPref val="0"/>
          <dgm:bulletEnabled val="1"/>
        </dgm:presLayoutVars>
      </dgm:prSet>
      <dgm:spPr/>
    </dgm:pt>
    <dgm:pt modelId="{8D947BDF-E187-4C8C-9143-B0B8AC9E017A}" type="pres">
      <dgm:prSet presAssocID="{629CEF56-02D3-4CEA-A58E-091B25A8404B}" presName="parTxOnlySpace" presStyleCnt="0"/>
      <dgm:spPr/>
    </dgm:pt>
    <dgm:pt modelId="{8E84C64C-46BD-4906-BED4-122160B3231D}" type="pres">
      <dgm:prSet presAssocID="{92AF38C7-A37D-4E32-B637-25BC576A028F}" presName="parTxOnly" presStyleLbl="node1" presStyleIdx="2" presStyleCnt="3">
        <dgm:presLayoutVars>
          <dgm:chMax val="0"/>
          <dgm:chPref val="0"/>
          <dgm:bulletEnabled val="1"/>
        </dgm:presLayoutVars>
      </dgm:prSet>
      <dgm:spPr/>
    </dgm:pt>
  </dgm:ptLst>
  <dgm:cxnLst>
    <dgm:cxn modelId="{D20B850D-9277-46DC-8CE9-57E41806D840}" type="presOf" srcId="{03C2A04F-F30D-4782-9055-FA83821529B3}" destId="{F78B8684-C357-4DBD-9120-72CACE7CD8A7}" srcOrd="0" destOrd="0" presId="urn:microsoft.com/office/officeart/2005/8/layout/chevron1"/>
    <dgm:cxn modelId="{35B9D027-AFF2-4EB9-AC11-C7B2216265A4}" srcId="{03C2A04F-F30D-4782-9055-FA83821529B3}" destId="{92AF38C7-A37D-4E32-B637-25BC576A028F}" srcOrd="2" destOrd="0" parTransId="{13CD414A-463E-4AAD-8788-E2434D4E7BBB}" sibTransId="{19F9B3A1-926B-462E-8D47-52CAA49D5419}"/>
    <dgm:cxn modelId="{77743335-248F-4851-9627-9ABC8124CF87}" srcId="{03C2A04F-F30D-4782-9055-FA83821529B3}" destId="{555DC9FF-217E-4744-95EA-738B3F689D93}" srcOrd="0" destOrd="0" parTransId="{120A3289-C86E-4827-BF3F-9095336A2033}" sibTransId="{AB28CBCC-C4F8-46B6-A99B-BF5DF3DED5FF}"/>
    <dgm:cxn modelId="{225D5A43-9940-46F3-B278-9CE1B6E0239D}" type="presOf" srcId="{555DC9FF-217E-4744-95EA-738B3F689D93}" destId="{6F80B3B3-29ED-4F8B-A263-D4EB540A9BF8}" srcOrd="0" destOrd="0" presId="urn:microsoft.com/office/officeart/2005/8/layout/chevron1"/>
    <dgm:cxn modelId="{44702179-42F9-4B4C-9460-8230429B6211}" type="presOf" srcId="{92AF38C7-A37D-4E32-B637-25BC576A028F}" destId="{8E84C64C-46BD-4906-BED4-122160B3231D}" srcOrd="0" destOrd="0" presId="urn:microsoft.com/office/officeart/2005/8/layout/chevron1"/>
    <dgm:cxn modelId="{8C9F69D2-C3D7-46EB-B3FB-9FE603030FB9}" srcId="{03C2A04F-F30D-4782-9055-FA83821529B3}" destId="{F0BDBCCB-EC50-42D2-A294-56080B11CC5E}" srcOrd="1" destOrd="0" parTransId="{4A85AA7C-8B9D-40F8-924C-C763D491C900}" sibTransId="{629CEF56-02D3-4CEA-A58E-091B25A8404B}"/>
    <dgm:cxn modelId="{6AAC54D5-C439-43F7-8C3E-65094686A251}" type="presOf" srcId="{F0BDBCCB-EC50-42D2-A294-56080B11CC5E}" destId="{15C43FFF-FC07-4CA2-862F-75F87ED7B7D0}" srcOrd="0" destOrd="0" presId="urn:microsoft.com/office/officeart/2005/8/layout/chevron1"/>
    <dgm:cxn modelId="{24EB53FC-F62E-423A-9BF0-9DCE4B8205F1}" type="presParOf" srcId="{F78B8684-C357-4DBD-9120-72CACE7CD8A7}" destId="{6F80B3B3-29ED-4F8B-A263-D4EB540A9BF8}" srcOrd="0" destOrd="0" presId="urn:microsoft.com/office/officeart/2005/8/layout/chevron1"/>
    <dgm:cxn modelId="{D1FB1558-98E6-45CA-946B-977476041CF0}" type="presParOf" srcId="{F78B8684-C357-4DBD-9120-72CACE7CD8A7}" destId="{83116076-634D-4401-9393-1A2B2311E046}" srcOrd="1" destOrd="0" presId="urn:microsoft.com/office/officeart/2005/8/layout/chevron1"/>
    <dgm:cxn modelId="{329DB9A2-8F85-4ADB-8E33-9F34F2D2B988}" type="presParOf" srcId="{F78B8684-C357-4DBD-9120-72CACE7CD8A7}" destId="{15C43FFF-FC07-4CA2-862F-75F87ED7B7D0}" srcOrd="2" destOrd="0" presId="urn:microsoft.com/office/officeart/2005/8/layout/chevron1"/>
    <dgm:cxn modelId="{C1F6B5EB-073D-4090-BB6A-2D83BC09CA8B}" type="presParOf" srcId="{F78B8684-C357-4DBD-9120-72CACE7CD8A7}" destId="{8D947BDF-E187-4C8C-9143-B0B8AC9E017A}" srcOrd="3" destOrd="0" presId="urn:microsoft.com/office/officeart/2005/8/layout/chevron1"/>
    <dgm:cxn modelId="{7964CC39-DF61-46F2-ABEE-58CF29D2AB6D}" type="presParOf" srcId="{F78B8684-C357-4DBD-9120-72CACE7CD8A7}" destId="{8E84C64C-46BD-4906-BED4-122160B3231D}"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pt>
    <dgm:pt modelId="{532A4AD0-DF78-4740-8350-EE58623E55C9}">
      <dgm:prSet phldrT="[Text]"/>
      <dgm:spPr/>
      <dgm:t>
        <a:bodyPr/>
        <a:lstStyle/>
        <a:p>
          <a:r>
            <a:rPr lang="en-IN" dirty="0">
              <a:latin typeface="Times New Roman" panose="02020603050405020304" pitchFamily="18" charset="0"/>
              <a:cs typeface="Times New Roman" panose="02020603050405020304" pitchFamily="18" charset="0"/>
            </a:rPr>
            <a:t>Home Page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dgm:spPr>
        <a:blipFill rotWithShape="1">
          <a:blip xmlns:r="http://schemas.openxmlformats.org/officeDocument/2006/relationships" r:embed="rId1"/>
          <a:srcRect/>
          <a:stretch>
            <a:fillRect l="-25000" r="-25000"/>
          </a:stretch>
        </a:blipFill>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i="0" dirty="0">
              <a:latin typeface="Times New Roman" panose="02020603050405020304" pitchFamily="18" charset="0"/>
              <a:cs typeface="Times New Roman" panose="02020603050405020304" pitchFamily="18" charset="0"/>
            </a:rPr>
            <a:t>Register page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dgm:spPr>
        <a:blipFill rotWithShape="1">
          <a:blip xmlns:r="http://schemas.openxmlformats.org/officeDocument/2006/relationships" r:embed="rId1"/>
          <a:srcRect/>
          <a:stretch>
            <a:fillRect l="-6000" r="-6000"/>
          </a:stretch>
        </a:blipFill>
      </dgm:spPr>
    </dgm:pt>
    <dgm:pt modelId="{42695DBC-37C6-4A1D-B823-84D226790DFE}" type="pres">
      <dgm:prSet presAssocID="{532A4AD0-DF78-4740-8350-EE58623E55C9}" presName="txShp" presStyleLbl="node1" presStyleIdx="0" presStyleCnt="1" custLinFactNeighborX="-1408" custLinFactNeighborY="-881">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Dash board </a:t>
          </a:r>
        </a:p>
      </dgm:t>
    </dgm:pt>
    <dgm:pt modelId="{CC74B444-58B1-4B0F-BAAC-3160392CA872}" type="parTrans" cxnId="{7D95CFE3-4D83-4286-9434-5F12B5D02F76}">
      <dgm:prSet/>
      <dgm:spPr/>
      <dgm:t>
        <a:bodyPr/>
        <a:lstStyle/>
        <a:p>
          <a:endParaRPr lang="en-IN"/>
        </a:p>
      </dgm:t>
    </dgm:pt>
    <dgm:pt modelId="{AAB9621F-FB20-427D-B296-E557CDC42109}" type="sib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8156" custLinFactNeighborY="0"/>
      <dgm:spPr>
        <a:blipFill rotWithShape="1">
          <a:blip xmlns:r="http://schemas.openxmlformats.org/officeDocument/2006/relationships" r:embed="rId1"/>
          <a:srcRect/>
          <a:stretch>
            <a:fillRect/>
          </a:stretch>
        </a:blipFill>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85D7C7-5E14-4577-B49A-4F03B31FF25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32A4AD0-DF78-4740-8350-EE58623E55C9}">
      <dgm:prSet phldrT="[Text]"/>
      <dgm:spPr/>
      <dgm:t>
        <a:bodyPr/>
        <a:lstStyle/>
        <a:p>
          <a:r>
            <a:rPr lang="en-IN" dirty="0"/>
            <a:t> Visualization </a:t>
          </a:r>
        </a:p>
      </dgm:t>
    </dgm:pt>
    <dgm:pt modelId="{AAB9621F-FB20-427D-B296-E557CDC42109}" type="sibTrans" cxnId="{7D95CFE3-4D83-4286-9434-5F12B5D02F76}">
      <dgm:prSet/>
      <dgm:spPr/>
      <dgm:t>
        <a:bodyPr/>
        <a:lstStyle/>
        <a:p>
          <a:endParaRPr lang="en-IN"/>
        </a:p>
      </dgm:t>
    </dgm:pt>
    <dgm:pt modelId="{CC74B444-58B1-4B0F-BAAC-3160392CA872}" type="parTrans" cxnId="{7D95CFE3-4D83-4286-9434-5F12B5D02F76}">
      <dgm:prSet/>
      <dgm:spPr/>
      <dgm:t>
        <a:bodyPr/>
        <a:lstStyle/>
        <a:p>
          <a:endParaRPr lang="en-IN"/>
        </a:p>
      </dgm:t>
    </dgm:pt>
    <dgm:pt modelId="{15953ACC-4E4F-4FBB-B4F4-6C91AA2E105A}" type="pres">
      <dgm:prSet presAssocID="{3485D7C7-5E14-4577-B49A-4F03B31FF25E}" presName="linearFlow" presStyleCnt="0">
        <dgm:presLayoutVars>
          <dgm:dir/>
          <dgm:resizeHandles val="exact"/>
        </dgm:presLayoutVars>
      </dgm:prSet>
      <dgm:spPr/>
    </dgm:pt>
    <dgm:pt modelId="{A6558CC9-DA74-4412-A6DB-901EF58B3B0E}" type="pres">
      <dgm:prSet presAssocID="{532A4AD0-DF78-4740-8350-EE58623E55C9}" presName="composite" presStyleCnt="0"/>
      <dgm:spPr/>
    </dgm:pt>
    <dgm:pt modelId="{950A88CA-95CF-443F-838E-87D03D65F084}" type="pres">
      <dgm:prSet presAssocID="{532A4AD0-DF78-4740-8350-EE58623E55C9}" presName="imgShp" presStyleLbl="fgImgPlace1" presStyleIdx="0" presStyleCnt="1" custScaleX="99189" custLinFactNeighborX="753" custLinFactNeighborY="-2278"/>
      <dgm:spPr>
        <a:blipFill rotWithShape="1">
          <a:blip xmlns:r="http://schemas.openxmlformats.org/officeDocument/2006/relationships" r:embed="rId1"/>
          <a:srcRect/>
          <a:stretch>
            <a:fillRect t="-2000" b="-2000"/>
          </a:stretch>
        </a:blipFill>
        <a:ln>
          <a:solidFill>
            <a:schemeClr val="tx1"/>
          </a:solidFill>
        </a:ln>
      </dgm:spPr>
    </dgm:pt>
    <dgm:pt modelId="{42695DBC-37C6-4A1D-B823-84D226790DFE}" type="pres">
      <dgm:prSet presAssocID="{532A4AD0-DF78-4740-8350-EE58623E55C9}" presName="txShp" presStyleLbl="node1" presStyleIdx="0" presStyleCnt="1" custLinFactNeighborX="-626" custLinFactNeighborY="-2756">
        <dgm:presLayoutVars>
          <dgm:bulletEnabled val="1"/>
        </dgm:presLayoutVars>
      </dgm:prSet>
      <dgm:spPr/>
    </dgm:pt>
  </dgm:ptLst>
  <dgm:cxnLst>
    <dgm:cxn modelId="{65246D5E-D059-4139-9107-741383A2974D}" type="presOf" srcId="{532A4AD0-DF78-4740-8350-EE58623E55C9}" destId="{42695DBC-37C6-4A1D-B823-84D226790DFE}" srcOrd="0" destOrd="0" presId="urn:microsoft.com/office/officeart/2005/8/layout/vList3"/>
    <dgm:cxn modelId="{7D95CFE3-4D83-4286-9434-5F12B5D02F76}" srcId="{3485D7C7-5E14-4577-B49A-4F03B31FF25E}" destId="{532A4AD0-DF78-4740-8350-EE58623E55C9}" srcOrd="0" destOrd="0" parTransId="{CC74B444-58B1-4B0F-BAAC-3160392CA872}" sibTransId="{AAB9621F-FB20-427D-B296-E557CDC42109}"/>
    <dgm:cxn modelId="{C392F5F0-27D9-4D58-AD52-6FCE5D7EF116}" type="presOf" srcId="{3485D7C7-5E14-4577-B49A-4F03B31FF25E}" destId="{15953ACC-4E4F-4FBB-B4F4-6C91AA2E105A}" srcOrd="0" destOrd="0" presId="urn:microsoft.com/office/officeart/2005/8/layout/vList3"/>
    <dgm:cxn modelId="{77EEA30F-E6DF-4083-A9C1-81506F8CAC71}" type="presParOf" srcId="{15953ACC-4E4F-4FBB-B4F4-6C91AA2E105A}" destId="{A6558CC9-DA74-4412-A6DB-901EF58B3B0E}" srcOrd="0" destOrd="0" presId="urn:microsoft.com/office/officeart/2005/8/layout/vList3"/>
    <dgm:cxn modelId="{F2C52CC8-5E91-4A82-9051-5CC2B9FCEAB9}" type="presParOf" srcId="{A6558CC9-DA74-4412-A6DB-901EF58B3B0E}" destId="{950A88CA-95CF-443F-838E-87D03D65F084}" srcOrd="0" destOrd="0" presId="urn:microsoft.com/office/officeart/2005/8/layout/vList3"/>
    <dgm:cxn modelId="{2FB8C95A-D480-4224-BE07-D51CFBEA96C8}" type="presParOf" srcId="{A6558CC9-DA74-4412-A6DB-901EF58B3B0E}" destId="{42695DBC-37C6-4A1D-B823-84D226790DF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BD42FA-C0D8-4E76-8B6B-207B898003F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B1FDD0D8-4B55-45D1-955D-B496ED677211}">
      <dgm:prSet/>
      <dgm:spPr/>
      <dgm:t>
        <a:bodyPr/>
        <a:lstStyle/>
        <a:p>
          <a:r>
            <a:rPr lang="en-IN" b="1" i="0" baseline="0" dirty="0">
              <a:latin typeface="Times New Roman" panose="02020603050405020304" pitchFamily="18" charset="0"/>
              <a:cs typeface="Times New Roman" panose="02020603050405020304" pitchFamily="18" charset="0"/>
            </a:rPr>
            <a:t>CONCLUSION</a:t>
          </a:r>
          <a:r>
            <a:rPr lang="en-IN" b="0" i="1" baseline="0" dirty="0"/>
            <a:t> </a:t>
          </a:r>
          <a:endParaRPr lang="en-IN" dirty="0"/>
        </a:p>
      </dgm:t>
    </dgm:pt>
    <dgm:pt modelId="{C6047227-0A07-4199-8B1F-6782E2DCBFB4}" type="parTrans" cxnId="{A6CCD549-E95A-4E18-B54A-493628130120}">
      <dgm:prSet/>
      <dgm:spPr/>
      <dgm:t>
        <a:bodyPr/>
        <a:lstStyle/>
        <a:p>
          <a:endParaRPr lang="en-IN"/>
        </a:p>
      </dgm:t>
    </dgm:pt>
    <dgm:pt modelId="{ED658E98-9E1D-43C8-8F2C-AD5AC72A43A1}" type="sibTrans" cxnId="{A6CCD549-E95A-4E18-B54A-493628130120}">
      <dgm:prSet/>
      <dgm:spPr/>
      <dgm:t>
        <a:bodyPr/>
        <a:lstStyle/>
        <a:p>
          <a:endParaRPr lang="en-IN"/>
        </a:p>
      </dgm:t>
    </dgm:pt>
    <dgm:pt modelId="{6F3AAE16-D248-4A5C-80B2-2109638AB1EA}" type="pres">
      <dgm:prSet presAssocID="{60BD42FA-C0D8-4E76-8B6B-207B898003F5}" presName="Name0" presStyleCnt="0">
        <dgm:presLayoutVars>
          <dgm:dir/>
          <dgm:animLvl val="lvl"/>
          <dgm:resizeHandles val="exact"/>
        </dgm:presLayoutVars>
      </dgm:prSet>
      <dgm:spPr/>
    </dgm:pt>
    <dgm:pt modelId="{C42F5236-7038-4F5D-B635-B754BF547C60}" type="pres">
      <dgm:prSet presAssocID="{B1FDD0D8-4B55-45D1-955D-B496ED677211}" presName="linNode" presStyleCnt="0"/>
      <dgm:spPr/>
    </dgm:pt>
    <dgm:pt modelId="{7778CC7D-2892-4F52-B4C9-D3788D3E8831}" type="pres">
      <dgm:prSet presAssocID="{B1FDD0D8-4B55-45D1-955D-B496ED677211}" presName="parentText" presStyleLbl="node1" presStyleIdx="0" presStyleCnt="1" custLinFactNeighborX="0" custLinFactNeighborY="1179">
        <dgm:presLayoutVars>
          <dgm:chMax val="1"/>
          <dgm:bulletEnabled val="1"/>
        </dgm:presLayoutVars>
      </dgm:prSet>
      <dgm:spPr>
        <a:prstGeom prst="flowChartPunchedTape">
          <a:avLst/>
        </a:prstGeom>
      </dgm:spPr>
    </dgm:pt>
  </dgm:ptLst>
  <dgm:cxnLst>
    <dgm:cxn modelId="{A6CCD549-E95A-4E18-B54A-493628130120}" srcId="{60BD42FA-C0D8-4E76-8B6B-207B898003F5}" destId="{B1FDD0D8-4B55-45D1-955D-B496ED677211}" srcOrd="0" destOrd="0" parTransId="{C6047227-0A07-4199-8B1F-6782E2DCBFB4}" sibTransId="{ED658E98-9E1D-43C8-8F2C-AD5AC72A43A1}"/>
    <dgm:cxn modelId="{012AC3AB-CC9E-4AC9-BC5A-7FC92755F050}" type="presOf" srcId="{60BD42FA-C0D8-4E76-8B6B-207B898003F5}" destId="{6F3AAE16-D248-4A5C-80B2-2109638AB1EA}" srcOrd="0" destOrd="0" presId="urn:microsoft.com/office/officeart/2005/8/layout/vList5"/>
    <dgm:cxn modelId="{6B89C9EB-4E24-4444-B719-DA7B56315B5D}" type="presOf" srcId="{B1FDD0D8-4B55-45D1-955D-B496ED677211}" destId="{7778CC7D-2892-4F52-B4C9-D3788D3E8831}" srcOrd="0" destOrd="0" presId="urn:microsoft.com/office/officeart/2005/8/layout/vList5"/>
    <dgm:cxn modelId="{CF95E563-D67E-4578-8B8A-632EA99B3A5E}" type="presParOf" srcId="{6F3AAE16-D248-4A5C-80B2-2109638AB1EA}" destId="{C42F5236-7038-4F5D-B635-B754BF547C60}" srcOrd="0" destOrd="0" presId="urn:microsoft.com/office/officeart/2005/8/layout/vList5"/>
    <dgm:cxn modelId="{4D0B1E20-F44E-4BBB-B8E0-C6E100885BEF}" type="presParOf" srcId="{C42F5236-7038-4F5D-B635-B754BF547C60}" destId="{7778CC7D-2892-4F52-B4C9-D3788D3E883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BFCCAE-0AE5-4FA5-9DFA-9BA43D66B3F0}"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IN"/>
        </a:p>
      </dgm:t>
    </dgm:pt>
    <dgm:pt modelId="{706B187B-2932-4589-A491-F11B424682D2}">
      <dgm:prSet custT="1"/>
      <dgm:spPr>
        <a:blipFill rotWithShape="0">
          <a:blip xmlns:r="http://schemas.openxmlformats.org/officeDocument/2006/relationships" r:embed="rId1"/>
          <a:tile tx="0" ty="0" sx="100000" sy="100000" flip="none" algn="tl"/>
        </a:blipFill>
        <a:ln w="28575">
          <a:solidFill>
            <a:schemeClr val="bg2">
              <a:lumMod val="10000"/>
            </a:schemeClr>
          </a:solidFill>
        </a:ln>
      </dgm:spPr>
      <dgm:t>
        <a:bodyPr/>
        <a:lstStyle/>
        <a:p>
          <a:r>
            <a:rPr lang="en-US" sz="2400" dirty="0">
              <a:latin typeface="Times New Roman" panose="02020603050405020304" pitchFamily="18" charset="0"/>
              <a:cs typeface="Times New Roman" panose="02020603050405020304" pitchFamily="18" charset="0"/>
            </a:rPr>
            <a:t>The </a:t>
          </a:r>
          <a:r>
            <a:rPr lang="en-US" sz="2400" b="1" u="none" dirty="0">
              <a:latin typeface="Times New Roman" panose="02020603050405020304" pitchFamily="18" charset="0"/>
              <a:cs typeface="Times New Roman" panose="02020603050405020304" pitchFamily="18" charset="0"/>
            </a:rPr>
            <a:t>Smart Food Diary with Calorie and Nutrient Breakdowns </a:t>
          </a:r>
          <a:r>
            <a:rPr lang="en-US" sz="2400" dirty="0">
              <a:latin typeface="Times New Roman" panose="02020603050405020304" pitchFamily="18" charset="0"/>
              <a:cs typeface="Times New Roman" panose="02020603050405020304" pitchFamily="18" charset="0"/>
            </a:rPr>
            <a:t>project was meant to provide a complete and user-centric solution for tracking and assessing eating habits alongside nutrient intakes for better lifestyles. Using state-of-the-art technologies like image recognition, machine learning, and interactive data visualization, this application simplifies meal logging and generates actionable insights tailored to customized goals. With features like personalized dietary recommendations, customizable reports, and trend analyses, there is no doubt that this project allows users to efficiently monitor and optimize their nutrition. This further shows how technology can encourage wellness and empower people to make informed, sustainable decisions about their diets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dgm:t>
    </dgm:pt>
    <dgm:pt modelId="{6182C28C-2144-4626-99D2-4339E454FEBB}" type="sibTrans" cxnId="{D0C05102-28E1-4B0E-AF89-D5B5AB9FAABB}">
      <dgm:prSet/>
      <dgm:spPr/>
      <dgm:t>
        <a:bodyPr/>
        <a:lstStyle/>
        <a:p>
          <a:endParaRPr lang="en-IN"/>
        </a:p>
      </dgm:t>
    </dgm:pt>
    <dgm:pt modelId="{F353C95E-0564-48E2-AC67-6C750F9AFE8A}" type="parTrans" cxnId="{D0C05102-28E1-4B0E-AF89-D5B5AB9FAABB}">
      <dgm:prSet/>
      <dgm:spPr/>
      <dgm:t>
        <a:bodyPr/>
        <a:lstStyle/>
        <a:p>
          <a:endParaRPr lang="en-IN"/>
        </a:p>
      </dgm:t>
    </dgm:pt>
    <dgm:pt modelId="{9A07DE08-A3DC-4624-AC65-15AEF10BD852}" type="pres">
      <dgm:prSet presAssocID="{8FBFCCAE-0AE5-4FA5-9DFA-9BA43D66B3F0}" presName="Name0" presStyleCnt="0">
        <dgm:presLayoutVars>
          <dgm:dir/>
          <dgm:resizeHandles val="exact"/>
        </dgm:presLayoutVars>
      </dgm:prSet>
      <dgm:spPr/>
    </dgm:pt>
    <dgm:pt modelId="{781F575E-10BE-4744-A769-F9D4B369412D}" type="pres">
      <dgm:prSet presAssocID="{706B187B-2932-4589-A491-F11B424682D2}" presName="node" presStyleLbl="node1" presStyleIdx="0" presStyleCnt="1" custLinFactNeighborX="354" custLinFactNeighborY="-544">
        <dgm:presLayoutVars>
          <dgm:bulletEnabled val="1"/>
        </dgm:presLayoutVars>
      </dgm:prSet>
      <dgm:spPr/>
    </dgm:pt>
  </dgm:ptLst>
  <dgm:cxnLst>
    <dgm:cxn modelId="{D0C05102-28E1-4B0E-AF89-D5B5AB9FAABB}" srcId="{8FBFCCAE-0AE5-4FA5-9DFA-9BA43D66B3F0}" destId="{706B187B-2932-4589-A491-F11B424682D2}" srcOrd="0" destOrd="0" parTransId="{F353C95E-0564-48E2-AC67-6C750F9AFE8A}" sibTransId="{6182C28C-2144-4626-99D2-4339E454FEBB}"/>
    <dgm:cxn modelId="{9EB6FC86-FF22-49F6-AA98-36021067E8B0}" type="presOf" srcId="{8FBFCCAE-0AE5-4FA5-9DFA-9BA43D66B3F0}" destId="{9A07DE08-A3DC-4624-AC65-15AEF10BD852}" srcOrd="0" destOrd="0" presId="urn:microsoft.com/office/officeart/2005/8/layout/process1"/>
    <dgm:cxn modelId="{2936B6A0-55B7-4201-AF5F-025CB364FF9D}" type="presOf" srcId="{706B187B-2932-4589-A491-F11B424682D2}" destId="{781F575E-10BE-4744-A769-F9D4B369412D}" srcOrd="0" destOrd="0" presId="urn:microsoft.com/office/officeart/2005/8/layout/process1"/>
    <dgm:cxn modelId="{0A05C1E6-9ADC-446F-B508-416B7055073D}" type="presParOf" srcId="{9A07DE08-A3DC-4624-AC65-15AEF10BD852}" destId="{781F575E-10BE-4744-A769-F9D4B369412D}"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D23FE-C8A5-4F79-BE02-EB228D38A2B5}">
      <dsp:nvSpPr>
        <dsp:cNvPr id="0" name=""/>
        <dsp:cNvSpPr/>
      </dsp:nvSpPr>
      <dsp:spPr>
        <a:xfrm>
          <a:off x="0" y="0"/>
          <a:ext cx="7537405" cy="1683543"/>
        </a:xfrm>
        <a:prstGeom prst="bevel">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Milestones</a:t>
          </a:r>
        </a:p>
      </dsp:txBody>
      <dsp:txXfrm>
        <a:off x="0" y="673417"/>
        <a:ext cx="7537405" cy="673417"/>
      </dsp:txXfrm>
    </dsp:sp>
    <dsp:sp modelId="{6C36E740-A291-43DA-8A3D-DCA8B414B56C}">
      <dsp:nvSpPr>
        <dsp:cNvPr id="0" name=""/>
        <dsp:cNvSpPr/>
      </dsp:nvSpPr>
      <dsp:spPr>
        <a:xfrm>
          <a:off x="2944330" y="344795"/>
          <a:ext cx="1594464" cy="473437"/>
        </a:xfrm>
        <a:prstGeom prst="horizontalScroll">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B8A5D5-BC0C-40E5-8551-2C82BAE2D01D}">
      <dsp:nvSpPr>
        <dsp:cNvPr id="0" name=""/>
        <dsp:cNvSpPr/>
      </dsp:nvSpPr>
      <dsp:spPr>
        <a:xfrm flipV="1">
          <a:off x="567846" y="1125979"/>
          <a:ext cx="6348316" cy="16219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A47CE-DF12-46D0-98C8-E9415B322DA0}">
      <dsp:nvSpPr>
        <dsp:cNvPr id="0" name=""/>
        <dsp:cNvSpPr/>
      </dsp:nvSpPr>
      <dsp:spPr>
        <a:xfrm>
          <a:off x="3816817" y="968031"/>
          <a:ext cx="3318054" cy="254881"/>
        </a:xfrm>
        <a:custGeom>
          <a:avLst/>
          <a:gdLst/>
          <a:ahLst/>
          <a:cxnLst/>
          <a:rect l="0" t="0" r="0" b="0"/>
          <a:pathLst>
            <a:path>
              <a:moveTo>
                <a:pt x="0" y="0"/>
              </a:moveTo>
              <a:lnTo>
                <a:pt x="0" y="127440"/>
              </a:lnTo>
              <a:lnTo>
                <a:pt x="3318054" y="127440"/>
              </a:lnTo>
              <a:lnTo>
                <a:pt x="3318054"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A76C17-E1CA-4FA9-AEB4-EDEAA859D36D}">
      <dsp:nvSpPr>
        <dsp:cNvPr id="0" name=""/>
        <dsp:cNvSpPr/>
      </dsp:nvSpPr>
      <dsp:spPr>
        <a:xfrm>
          <a:off x="3816817" y="968031"/>
          <a:ext cx="1950025" cy="254881"/>
        </a:xfrm>
        <a:custGeom>
          <a:avLst/>
          <a:gdLst/>
          <a:ahLst/>
          <a:cxnLst/>
          <a:rect l="0" t="0" r="0" b="0"/>
          <a:pathLst>
            <a:path>
              <a:moveTo>
                <a:pt x="0" y="0"/>
              </a:moveTo>
              <a:lnTo>
                <a:pt x="0" y="127440"/>
              </a:lnTo>
              <a:lnTo>
                <a:pt x="1950025" y="127440"/>
              </a:lnTo>
              <a:lnTo>
                <a:pt x="1950025"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2D258-EC17-4F8E-B7BA-96343EE4B9C7}">
      <dsp:nvSpPr>
        <dsp:cNvPr id="0" name=""/>
        <dsp:cNvSpPr/>
      </dsp:nvSpPr>
      <dsp:spPr>
        <a:xfrm>
          <a:off x="3816817" y="968031"/>
          <a:ext cx="467100" cy="254881"/>
        </a:xfrm>
        <a:custGeom>
          <a:avLst/>
          <a:gdLst/>
          <a:ahLst/>
          <a:cxnLst/>
          <a:rect l="0" t="0" r="0" b="0"/>
          <a:pathLst>
            <a:path>
              <a:moveTo>
                <a:pt x="0" y="0"/>
              </a:moveTo>
              <a:lnTo>
                <a:pt x="0" y="127440"/>
              </a:lnTo>
              <a:lnTo>
                <a:pt x="467100" y="127440"/>
              </a:lnTo>
              <a:lnTo>
                <a:pt x="46710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3F5CF7-4A3E-4856-BC62-8423DFF6480C}">
      <dsp:nvSpPr>
        <dsp:cNvPr id="0" name=""/>
        <dsp:cNvSpPr/>
      </dsp:nvSpPr>
      <dsp:spPr>
        <a:xfrm>
          <a:off x="2669346" y="968031"/>
          <a:ext cx="1147470" cy="254881"/>
        </a:xfrm>
        <a:custGeom>
          <a:avLst/>
          <a:gdLst/>
          <a:ahLst/>
          <a:cxnLst/>
          <a:rect l="0" t="0" r="0" b="0"/>
          <a:pathLst>
            <a:path>
              <a:moveTo>
                <a:pt x="1147470" y="0"/>
              </a:moveTo>
              <a:lnTo>
                <a:pt x="1147470" y="127440"/>
              </a:lnTo>
              <a:lnTo>
                <a:pt x="0" y="127440"/>
              </a:lnTo>
              <a:lnTo>
                <a:pt x="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C0832D-6655-4C31-887A-C6F06C6BDD0F}">
      <dsp:nvSpPr>
        <dsp:cNvPr id="0" name=""/>
        <dsp:cNvSpPr/>
      </dsp:nvSpPr>
      <dsp:spPr>
        <a:xfrm>
          <a:off x="834217" y="968031"/>
          <a:ext cx="2982599" cy="254881"/>
        </a:xfrm>
        <a:custGeom>
          <a:avLst/>
          <a:gdLst/>
          <a:ahLst/>
          <a:cxnLst/>
          <a:rect l="0" t="0" r="0" b="0"/>
          <a:pathLst>
            <a:path>
              <a:moveTo>
                <a:pt x="2982599" y="0"/>
              </a:moveTo>
              <a:lnTo>
                <a:pt x="2982599" y="127440"/>
              </a:lnTo>
              <a:lnTo>
                <a:pt x="0" y="127440"/>
              </a:lnTo>
              <a:lnTo>
                <a:pt x="0" y="2548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9B45C9-009D-4188-B64D-A7AAE38E6A7F}">
      <dsp:nvSpPr>
        <dsp:cNvPr id="0" name=""/>
        <dsp:cNvSpPr/>
      </dsp:nvSpPr>
      <dsp:spPr>
        <a:xfrm>
          <a:off x="2777373" y="53480"/>
          <a:ext cx="2078886" cy="91455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IN" sz="3200" kern="1200" dirty="0">
              <a:solidFill>
                <a:schemeClr val="tx1"/>
              </a:solidFill>
              <a:latin typeface="Times New Roman" panose="02020603050405020304" pitchFamily="18" charset="0"/>
              <a:cs typeface="Times New Roman" panose="02020603050405020304" pitchFamily="18" charset="0"/>
            </a:rPr>
            <a:t>  Milestone</a:t>
          </a:r>
          <a:r>
            <a:rPr lang="en-IN" sz="3200" kern="1200" dirty="0">
              <a:latin typeface="Times New Roman" panose="02020603050405020304" pitchFamily="18" charset="0"/>
              <a:cs typeface="Times New Roman" panose="02020603050405020304" pitchFamily="18" charset="0"/>
            </a:rPr>
            <a:t> </a:t>
          </a:r>
          <a:r>
            <a:rPr lang="en-IN" sz="3200" kern="1200" dirty="0"/>
            <a:t>1</a:t>
          </a:r>
        </a:p>
      </dsp:txBody>
      <dsp:txXfrm>
        <a:off x="2777373" y="53480"/>
        <a:ext cx="2078886" cy="914551"/>
      </dsp:txXfrm>
    </dsp:sp>
    <dsp:sp modelId="{4823A8EE-2991-4B70-B380-7ACB137712B7}">
      <dsp:nvSpPr>
        <dsp:cNvPr id="0" name=""/>
        <dsp:cNvSpPr/>
      </dsp:nvSpPr>
      <dsp:spPr>
        <a:xfrm>
          <a:off x="6798" y="1222913"/>
          <a:ext cx="1654836" cy="2130221"/>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User Authentication and Image  Logging</a:t>
          </a:r>
        </a:p>
      </dsp:txBody>
      <dsp:txXfrm>
        <a:off x="6798" y="1222913"/>
        <a:ext cx="1654836" cy="2130221"/>
      </dsp:txXfrm>
    </dsp:sp>
    <dsp:sp modelId="{C2278541-5040-4490-9E3E-BA797C23736B}">
      <dsp:nvSpPr>
        <dsp:cNvPr id="0" name=""/>
        <dsp:cNvSpPr/>
      </dsp:nvSpPr>
      <dsp:spPr>
        <a:xfrm>
          <a:off x="1916517" y="1222913"/>
          <a:ext cx="1505658" cy="2132842"/>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Nutritional Analysis</a:t>
          </a:r>
          <a:endParaRPr lang="en-IN" sz="2000" b="0" i="0" kern="1200" dirty="0">
            <a:solidFill>
              <a:schemeClr val="tx1"/>
            </a:solidFill>
            <a:latin typeface="Times New Roman" panose="02020603050405020304" pitchFamily="18" charset="0"/>
            <a:cs typeface="Times New Roman" panose="02020603050405020304" pitchFamily="18" charset="0"/>
          </a:endParaRPr>
        </a:p>
      </dsp:txBody>
      <dsp:txXfrm>
        <a:off x="1916517" y="1222913"/>
        <a:ext cx="1505658" cy="2132842"/>
      </dsp:txXfrm>
    </dsp:sp>
    <dsp:sp modelId="{51ABA084-6CF0-470C-AA6D-19472BFB13B7}">
      <dsp:nvSpPr>
        <dsp:cNvPr id="0" name=""/>
        <dsp:cNvSpPr/>
      </dsp:nvSpPr>
      <dsp:spPr>
        <a:xfrm>
          <a:off x="3677056" y="1222913"/>
          <a:ext cx="1213721" cy="2139748"/>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Report and Export</a:t>
          </a:r>
        </a:p>
      </dsp:txBody>
      <dsp:txXfrm>
        <a:off x="3677056" y="1222913"/>
        <a:ext cx="1213721" cy="2139748"/>
      </dsp:txXfrm>
    </dsp:sp>
    <dsp:sp modelId="{8D4A4E8E-759F-4C9E-8498-209FB26A0281}">
      <dsp:nvSpPr>
        <dsp:cNvPr id="0" name=""/>
        <dsp:cNvSpPr/>
      </dsp:nvSpPr>
      <dsp:spPr>
        <a:xfrm>
          <a:off x="5145660" y="1222913"/>
          <a:ext cx="1242365" cy="2056426"/>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 Admin Dashboard</a:t>
          </a:r>
        </a:p>
      </dsp:txBody>
      <dsp:txXfrm>
        <a:off x="5145660" y="1222913"/>
        <a:ext cx="1242365" cy="2056426"/>
      </dsp:txXfrm>
    </dsp:sp>
    <dsp:sp modelId="{34555239-9C0C-499D-A2D5-BB731A8E8488}">
      <dsp:nvSpPr>
        <dsp:cNvPr id="0" name=""/>
        <dsp:cNvSpPr/>
      </dsp:nvSpPr>
      <dsp:spPr>
        <a:xfrm>
          <a:off x="6642907" y="1222913"/>
          <a:ext cx="983927" cy="2031551"/>
        </a:xfrm>
        <a:prstGeom prst="rect">
          <a:avLst/>
        </a:prstGeom>
        <a:solidFill>
          <a:schemeClr val="bg1"/>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Times New Roman" panose="02020603050405020304" pitchFamily="18" charset="0"/>
              <a:cs typeface="Times New Roman" panose="02020603050405020304" pitchFamily="18" charset="0"/>
            </a:rPr>
            <a:t> class diagram</a:t>
          </a:r>
          <a:endParaRPr lang="en-IN" sz="1700" kern="1200" dirty="0">
            <a:solidFill>
              <a:schemeClr val="tx1"/>
            </a:solidFill>
          </a:endParaRPr>
        </a:p>
      </dsp:txBody>
      <dsp:txXfrm>
        <a:off x="6642907" y="1222913"/>
        <a:ext cx="983927" cy="2031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0B3B3-29ED-4F8B-A263-D4EB540A9BF8}">
      <dsp:nvSpPr>
        <dsp:cNvPr id="0" name=""/>
        <dsp:cNvSpPr/>
      </dsp:nvSpPr>
      <dsp:spPr>
        <a:xfrm>
          <a:off x="20729" y="267229"/>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login</a:t>
          </a:r>
        </a:p>
      </dsp:txBody>
      <dsp:txXfrm>
        <a:off x="228200" y="267229"/>
        <a:ext cx="622413" cy="414941"/>
      </dsp:txXfrm>
    </dsp:sp>
    <dsp:sp modelId="{15C43FFF-FC07-4CA2-862F-75F87ED7B7D0}">
      <dsp:nvSpPr>
        <dsp:cNvPr id="0" name=""/>
        <dsp:cNvSpPr/>
      </dsp:nvSpPr>
      <dsp:spPr>
        <a:xfrm>
          <a:off x="934470" y="249295"/>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Nutrition analysis</a:t>
          </a:r>
        </a:p>
      </dsp:txBody>
      <dsp:txXfrm>
        <a:off x="1141941" y="249295"/>
        <a:ext cx="622413" cy="414941"/>
      </dsp:txXfrm>
    </dsp:sp>
    <dsp:sp modelId="{8E84C64C-46BD-4906-BED4-122160B3231D}">
      <dsp:nvSpPr>
        <dsp:cNvPr id="0" name=""/>
        <dsp:cNvSpPr/>
      </dsp:nvSpPr>
      <dsp:spPr>
        <a:xfrm>
          <a:off x="1868089" y="249295"/>
          <a:ext cx="1037354" cy="4149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report</a:t>
          </a:r>
        </a:p>
      </dsp:txBody>
      <dsp:txXfrm>
        <a:off x="2075560" y="249295"/>
        <a:ext cx="622413" cy="414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latin typeface="Times New Roman" panose="02020603050405020304" pitchFamily="18" charset="0"/>
              <a:cs typeface="Times New Roman" panose="02020603050405020304" pitchFamily="18" charset="0"/>
            </a:rPr>
            <a:t>Home Page  </a:t>
          </a:r>
        </a:p>
      </dsp:txBody>
      <dsp:txXfrm rot="10800000">
        <a:off x="2668790" y="0"/>
        <a:ext cx="7109950" cy="1748230"/>
      </dsp:txXfrm>
    </dsp:sp>
    <dsp:sp modelId="{950A88CA-95CF-443F-838E-87D03D65F084}">
      <dsp:nvSpPr>
        <dsp:cNvPr id="0" name=""/>
        <dsp:cNvSpPr/>
      </dsp:nvSpPr>
      <dsp:spPr>
        <a:xfrm>
          <a:off x="1463880" y="0"/>
          <a:ext cx="1748230" cy="1748230"/>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31733" y="0"/>
          <a:ext cx="7547007" cy="174823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92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i="0" kern="1200" dirty="0">
              <a:latin typeface="Times New Roman" panose="02020603050405020304" pitchFamily="18" charset="0"/>
              <a:cs typeface="Times New Roman" panose="02020603050405020304" pitchFamily="18" charset="0"/>
            </a:rPr>
            <a:t>Register page </a:t>
          </a:r>
        </a:p>
      </dsp:txBody>
      <dsp:txXfrm rot="10800000">
        <a:off x="2668790" y="0"/>
        <a:ext cx="7109950" cy="1748230"/>
      </dsp:txXfrm>
    </dsp:sp>
    <dsp:sp modelId="{950A88CA-95CF-443F-838E-87D03D65F084}">
      <dsp:nvSpPr>
        <dsp:cNvPr id="0" name=""/>
        <dsp:cNvSpPr/>
      </dsp:nvSpPr>
      <dsp:spPr>
        <a:xfrm>
          <a:off x="1463880" y="0"/>
          <a:ext cx="1748230" cy="1748230"/>
        </a:xfrm>
        <a:prstGeom prst="ellipse">
          <a:avLst/>
        </a:prstGeom>
        <a:blipFill rotWithShape="1">
          <a:blip xmlns:r="http://schemas.openxmlformats.org/officeDocument/2006/relationships" r:embed="rId1"/>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Dash board </a:t>
          </a:r>
        </a:p>
      </dsp:txBody>
      <dsp:txXfrm rot="10800000">
        <a:off x="2695370" y="0"/>
        <a:ext cx="7041828" cy="1726489"/>
      </dsp:txXfrm>
    </dsp:sp>
    <dsp:sp modelId="{950A88CA-95CF-443F-838E-87D03D65F084}">
      <dsp:nvSpPr>
        <dsp:cNvPr id="0" name=""/>
        <dsp:cNvSpPr/>
      </dsp:nvSpPr>
      <dsp:spPr>
        <a:xfrm>
          <a:off x="1595101" y="0"/>
          <a:ext cx="1712487" cy="1726489"/>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95DBC-37C6-4A1D-B823-84D226790DFE}">
      <dsp:nvSpPr>
        <dsp:cNvPr id="0" name=""/>
        <dsp:cNvSpPr/>
      </dsp:nvSpPr>
      <dsp:spPr>
        <a:xfrm rot="10800000">
          <a:off x="2263748" y="0"/>
          <a:ext cx="7473450" cy="17264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334"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 Visualization </a:t>
          </a:r>
        </a:p>
      </dsp:txBody>
      <dsp:txXfrm rot="10800000">
        <a:off x="2695370" y="0"/>
        <a:ext cx="7041828" cy="1726489"/>
      </dsp:txXfrm>
    </dsp:sp>
    <dsp:sp modelId="{950A88CA-95CF-443F-838E-87D03D65F084}">
      <dsp:nvSpPr>
        <dsp:cNvPr id="0" name=""/>
        <dsp:cNvSpPr/>
      </dsp:nvSpPr>
      <dsp:spPr>
        <a:xfrm>
          <a:off x="1467289" y="0"/>
          <a:ext cx="1712487" cy="1726489"/>
        </a:xfrm>
        <a:prstGeom prst="ellipse">
          <a:avLst/>
        </a:prstGeom>
        <a:blipFill rotWithShape="1">
          <a:blip xmlns:r="http://schemas.openxmlformats.org/officeDocument/2006/relationships" r:embed="rId1"/>
          <a:srcRect/>
          <a:stretch>
            <a:fillRect t="-2000" b="-2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8CC7D-2892-4F52-B4C9-D3788D3E8831}">
      <dsp:nvSpPr>
        <dsp:cNvPr id="0" name=""/>
        <dsp:cNvSpPr/>
      </dsp:nvSpPr>
      <dsp:spPr>
        <a:xfrm>
          <a:off x="3602105" y="0"/>
          <a:ext cx="4052368" cy="1600137"/>
        </a:xfrm>
        <a:prstGeom prst="flowChartPunchedTap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IN" sz="4300" b="1" i="0" kern="1200" baseline="0" dirty="0">
              <a:latin typeface="Times New Roman" panose="02020603050405020304" pitchFamily="18" charset="0"/>
              <a:cs typeface="Times New Roman" panose="02020603050405020304" pitchFamily="18" charset="0"/>
            </a:rPr>
            <a:t>CONCLUSION</a:t>
          </a:r>
          <a:r>
            <a:rPr lang="en-IN" sz="4300" b="0" i="1" kern="1200" baseline="0" dirty="0"/>
            <a:t> </a:t>
          </a:r>
          <a:endParaRPr lang="en-IN" sz="4300" kern="1200" dirty="0"/>
        </a:p>
      </dsp:txBody>
      <dsp:txXfrm>
        <a:off x="3602105" y="320027"/>
        <a:ext cx="4052368" cy="9600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F575E-10BE-4744-A769-F9D4B369412D}">
      <dsp:nvSpPr>
        <dsp:cNvPr id="0" name=""/>
        <dsp:cNvSpPr/>
      </dsp:nvSpPr>
      <dsp:spPr>
        <a:xfrm>
          <a:off x="10660" y="0"/>
          <a:ext cx="10905293" cy="4085304"/>
        </a:xfrm>
        <a:prstGeom prst="roundRect">
          <a:avLst>
            <a:gd name="adj" fmla="val 10000"/>
          </a:avLst>
        </a:prstGeom>
        <a:blipFill rotWithShape="0">
          <a:blip xmlns:r="http://schemas.openxmlformats.org/officeDocument/2006/relationships" r:embed="rId1"/>
          <a:tile tx="0" ty="0" sx="100000" sy="100000" flip="none" algn="tl"/>
        </a:blipFill>
        <a:ln w="28575"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The </a:t>
          </a:r>
          <a:r>
            <a:rPr lang="en-US" sz="2400" b="1" u="none" kern="1200" dirty="0">
              <a:latin typeface="Times New Roman" panose="02020603050405020304" pitchFamily="18" charset="0"/>
              <a:cs typeface="Times New Roman" panose="02020603050405020304" pitchFamily="18" charset="0"/>
            </a:rPr>
            <a:t>Smart Food Diary with Calorie and Nutrient Breakdowns </a:t>
          </a:r>
          <a:r>
            <a:rPr lang="en-US" sz="2400" kern="1200" dirty="0">
              <a:latin typeface="Times New Roman" panose="02020603050405020304" pitchFamily="18" charset="0"/>
              <a:cs typeface="Times New Roman" panose="02020603050405020304" pitchFamily="18" charset="0"/>
            </a:rPr>
            <a:t>project was meant to provide a complete and user-centric solution for tracking and assessing eating habits alongside nutrient intakes for better lifestyles. Using state-of-the-art technologies like image recognition, machine learning, and interactive data visualization, this application simplifies meal logging and generates actionable insights tailored to customized goals. With features like personalized dietary recommendations, customizable reports, and trend analyses, there is no doubt that this project allows users to efficiently monitor and optimize their nutrition. This further shows how technology can encourage wellness and empower people to make informed, sustainable decisions about their diets</a:t>
          </a:r>
          <a:r>
            <a:rPr lang="en-US" sz="2000" kern="1200" dirty="0">
              <a:latin typeface="Times New Roman" panose="02020603050405020304" pitchFamily="18" charset="0"/>
              <a:cs typeface="Times New Roman" panose="02020603050405020304" pitchFamily="18" charset="0"/>
            </a:rPr>
            <a:t>.</a:t>
          </a:r>
          <a:endParaRPr lang="en-IN" sz="2000" kern="1200" dirty="0">
            <a:latin typeface="Times New Roman" panose="02020603050405020304" pitchFamily="18" charset="0"/>
            <a:cs typeface="Times New Roman" panose="02020603050405020304" pitchFamily="18" charset="0"/>
          </a:endParaRPr>
        </a:p>
      </dsp:txBody>
      <dsp:txXfrm>
        <a:off x="130314" y="119654"/>
        <a:ext cx="10665985" cy="3845996"/>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E4A45-1D29-4EBB-9F68-472AFEA41BC9}" type="datetimeFigureOut">
              <a:rPr lang="en-IN" smtClean="0"/>
              <a:t>06-01-2025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DAFEB-9EEE-437A-A191-B0AFF74340A9}" type="slidenum">
              <a:rPr lang="en-IN" smtClean="0"/>
              <a:t>‹#›</a:t>
            </a:fld>
            <a:endParaRPr lang="en-IN"/>
          </a:p>
        </p:txBody>
      </p:sp>
    </p:spTree>
    <p:extLst>
      <p:ext uri="{BB962C8B-B14F-4D97-AF65-F5344CB8AC3E}">
        <p14:creationId xmlns:p14="http://schemas.microsoft.com/office/powerpoint/2010/main" val="102985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a:t>1</a:t>
            </a:fld>
            <a:endParaRPr lang="en-US" dirty="0"/>
          </a:p>
        </p:txBody>
      </p:sp>
    </p:spTree>
    <p:extLst>
      <p:ext uri="{BB962C8B-B14F-4D97-AF65-F5344CB8AC3E}">
        <p14:creationId xmlns:p14="http://schemas.microsoft.com/office/powerpoint/2010/main" val="1774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9B8ACA-7904-40BD-B38E-FD81EA5319F6}" type="slidenum">
              <a:rPr lang="en-US"/>
              <a:t>6</a:t>
            </a:fld>
            <a:endParaRPr lang="en-US" dirty="0"/>
          </a:p>
        </p:txBody>
      </p:sp>
    </p:spTree>
    <p:extLst>
      <p:ext uri="{BB962C8B-B14F-4D97-AF65-F5344CB8AC3E}">
        <p14:creationId xmlns:p14="http://schemas.microsoft.com/office/powerpoint/2010/main" val="284376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AF040-0526-D26D-9C2F-F79555DCA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159BD-86E9-D44E-15C9-B0E08B19C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E0E1D-F95B-2712-AB32-97895B43A24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B730CD-F213-95F1-9565-A314AD58D97F}"/>
              </a:ext>
            </a:extLst>
          </p:cNvPr>
          <p:cNvSpPr>
            <a:spLocks noGrp="1"/>
          </p:cNvSpPr>
          <p:nvPr>
            <p:ph type="sldNum" sz="quarter" idx="5"/>
          </p:nvPr>
        </p:nvSpPr>
        <p:spPr/>
        <p:txBody>
          <a:bodyPr/>
          <a:lstStyle/>
          <a:p>
            <a:fld id="{499B8ACA-7904-40BD-B38E-FD81EA5319F6}" type="slidenum">
              <a:rPr lang="en-US"/>
              <a:t>8</a:t>
            </a:fld>
            <a:endParaRPr lang="en-US" dirty="0"/>
          </a:p>
        </p:txBody>
      </p:sp>
    </p:spTree>
    <p:extLst>
      <p:ext uri="{BB962C8B-B14F-4D97-AF65-F5344CB8AC3E}">
        <p14:creationId xmlns:p14="http://schemas.microsoft.com/office/powerpoint/2010/main" val="316238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AA3AF-8F79-B28D-5F14-6D1F3F991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3A4A7-5037-1EF8-118D-83F0BCC93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4E4B7-80EE-C9C5-0115-BBFE8F8B89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699B4A-FF86-276F-5662-4AC4B6B00723}"/>
              </a:ext>
            </a:extLst>
          </p:cNvPr>
          <p:cNvSpPr>
            <a:spLocks noGrp="1"/>
          </p:cNvSpPr>
          <p:nvPr>
            <p:ph type="sldNum" sz="quarter" idx="5"/>
          </p:nvPr>
        </p:nvSpPr>
        <p:spPr/>
        <p:txBody>
          <a:bodyPr/>
          <a:lstStyle/>
          <a:p>
            <a:fld id="{499B8ACA-7904-40BD-B38E-FD81EA5319F6}" type="slidenum">
              <a:rPr lang="en-US"/>
              <a:t>9</a:t>
            </a:fld>
            <a:endParaRPr lang="en-US" dirty="0"/>
          </a:p>
        </p:txBody>
      </p:sp>
    </p:spTree>
    <p:extLst>
      <p:ext uri="{BB962C8B-B14F-4D97-AF65-F5344CB8AC3E}">
        <p14:creationId xmlns:p14="http://schemas.microsoft.com/office/powerpoint/2010/main" val="241312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EBDD-2A0F-FEC3-BF00-6CDFB3029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27204-F4FF-9763-84D9-658B32791D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17A51F-87AB-1F06-3A7B-68950B8422AD}"/>
              </a:ext>
            </a:extLst>
          </p:cNvPr>
          <p:cNvSpPr>
            <a:spLocks noGrp="1"/>
          </p:cNvSpPr>
          <p:nvPr>
            <p:ph type="dt" sz="half" idx="10"/>
          </p:nvPr>
        </p:nvSpPr>
        <p:spPr/>
        <p:txBody>
          <a:bodyPr/>
          <a:lstStyle/>
          <a:p>
            <a:fld id="{1F63212F-D98E-4E62-AD10-D89089F998B5}" type="datetimeFigureOut">
              <a:rPr lang="en-IN"/>
              <a:t>06-01-2025</a:t>
            </a:fld>
            <a:endParaRPr lang="en-IN"/>
          </a:p>
        </p:txBody>
      </p:sp>
      <p:sp>
        <p:nvSpPr>
          <p:cNvPr id="5" name="Footer Placeholder 4">
            <a:extLst>
              <a:ext uri="{FF2B5EF4-FFF2-40B4-BE49-F238E27FC236}">
                <a16:creationId xmlns:a16="http://schemas.microsoft.com/office/drawing/2014/main" id="{ECC4D188-EB3D-CE6C-9CC3-216E3626B1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E8CB7-70EC-CBC5-0664-D63E29ABE9EC}"/>
              </a:ext>
            </a:extLst>
          </p:cNvPr>
          <p:cNvSpPr>
            <a:spLocks noGrp="1"/>
          </p:cNvSpPr>
          <p:nvPr>
            <p:ph type="sldNum" sz="quarter" idx="12"/>
          </p:nvPr>
        </p:nvSpPr>
        <p:spPr/>
        <p:txBody>
          <a:bodyPr/>
          <a:lstStyle/>
          <a:p>
            <a:fld id="{BEC7B687-B1D6-4F16-8762-0F47B34F3CC7}" type="slidenum">
              <a:rPr lang="en-IN"/>
              <a:t>‹#›</a:t>
            </a:fld>
            <a:endParaRPr lang="en-IN"/>
          </a:p>
        </p:txBody>
      </p:sp>
    </p:spTree>
    <p:extLst>
      <p:ext uri="{BB962C8B-B14F-4D97-AF65-F5344CB8AC3E}">
        <p14:creationId xmlns:p14="http://schemas.microsoft.com/office/powerpoint/2010/main" val="39715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134604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106433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ipe Layout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75D26-A02A-A38D-251F-A3B33B8840A2}"/>
              </a:ext>
              <a:ext uri="{C183D7F6-B498-43B3-948B-1728B52AA6E4}">
                <adec:decorative xmlns:adec="http://schemas.microsoft.com/office/drawing/2017/decorative" val="1"/>
              </a:ext>
            </a:extLst>
          </p:cNvPr>
          <p:cNvSpPr/>
          <p:nvPr userDrawn="1"/>
        </p:nvSpPr>
        <p:spPr>
          <a:xfrm>
            <a:off x="5998743" y="0"/>
            <a:ext cx="619325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543EB-1130-40DD-B0F4-C970AF343E8F}"/>
              </a:ext>
            </a:extLst>
          </p:cNvPr>
          <p:cNvSpPr>
            <a:spLocks noGrp="1"/>
          </p:cNvSpPr>
          <p:nvPr>
            <p:ph type="title" hasCustomPrompt="1"/>
          </p:nvPr>
        </p:nvSpPr>
        <p:spPr>
          <a:xfrm>
            <a:off x="457200" y="457200"/>
            <a:ext cx="5212080" cy="777240"/>
          </a:xfrm>
          <a:prstGeom prst="rect">
            <a:avLst/>
          </a:prstGeom>
          <a:noFill/>
        </p:spPr>
        <p:txBody>
          <a:bodyPr vert="horz" lIns="91440" tIns="0" rIns="91440" bIns="91440" rtlCol="0" anchor="t" anchorCtr="0">
            <a:noAutofit/>
          </a:bodyPr>
          <a:lstStyle>
            <a:lvl1pPr algn="l">
              <a:defRPr lang="en-US" sz="3800">
                <a:solidFill>
                  <a:schemeClr val="tx1">
                    <a:lumMod val="85000"/>
                    <a:lumOff val="15000"/>
                  </a:schemeClr>
                </a:solidFill>
                <a:ea typeface="+mn-ea"/>
                <a:cs typeface="+mn-cs"/>
              </a:defRPr>
            </a:lvl1pPr>
          </a:lstStyle>
          <a:p>
            <a:pPr marL="0" lvl="0" indent="0">
              <a:spcBef>
                <a:spcPts val="1000"/>
              </a:spcBef>
              <a:buFont typeface="Arial" panose="020B0604020202020204" pitchFamily="34" charset="0"/>
            </a:pPr>
            <a:r>
              <a:rPr lang="en-US" dirty="0"/>
              <a:t>Click to add title</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457200" y="1234440"/>
            <a:ext cx="5212080" cy="321566"/>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1828800"/>
            <a:ext cx="5669280" cy="5029200"/>
          </a:xfrm>
          <a:no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351894" y="457200"/>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351894" y="822961"/>
            <a:ext cx="4937760" cy="1155812"/>
          </a:xfrm>
          <a:noFill/>
        </p:spPr>
        <p:txBody>
          <a:bodyPr wrap="square" numCol="2" spcCol="457200" rtlCol="0">
            <a:noAutofit/>
          </a:bodyPr>
          <a:lstStyle>
            <a:lvl1pPr marL="228600" indent="-228600">
              <a:lnSpc>
                <a:spcPts val="1400"/>
              </a:lnSpc>
              <a:spcBef>
                <a:spcPts val="0"/>
              </a:spcBef>
              <a:spcAft>
                <a:spcPts val="700"/>
              </a:spcAft>
              <a:buFont typeface="Arial" panose="020B0604020202020204" pitchFamily="34" charset="0"/>
              <a:buChar char="•"/>
              <a:defRPr lang="en-US" sz="1200" i="0" dirty="0">
                <a:solidFill>
                  <a:schemeClr val="tx1"/>
                </a:solidFill>
              </a:defRPr>
            </a:lvl1pPr>
          </a:lstStyle>
          <a:p>
            <a:pPr lvl="0"/>
            <a:r>
              <a:rPr lang="en-US" dirty="0"/>
              <a:t>Click to add text</a:t>
            </a:r>
          </a:p>
        </p:txBody>
      </p:sp>
      <p:sp>
        <p:nvSpPr>
          <p:cNvPr id="4" name="Text Placeholder 3">
            <a:extLst>
              <a:ext uri="{FF2B5EF4-FFF2-40B4-BE49-F238E27FC236}">
                <a16:creationId xmlns:a16="http://schemas.microsoft.com/office/drawing/2014/main" id="{65203A40-6A55-12EC-9BD5-46AA64770642}"/>
              </a:ext>
            </a:extLst>
          </p:cNvPr>
          <p:cNvSpPr>
            <a:spLocks noGrp="1"/>
          </p:cNvSpPr>
          <p:nvPr>
            <p:ph type="body" sz="half" idx="21" hasCustomPrompt="1"/>
          </p:nvPr>
        </p:nvSpPr>
        <p:spPr>
          <a:xfrm>
            <a:off x="6351894" y="2176492"/>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8">
            <a:extLst>
              <a:ext uri="{FF2B5EF4-FFF2-40B4-BE49-F238E27FC236}">
                <a16:creationId xmlns:a16="http://schemas.microsoft.com/office/drawing/2014/main" id="{6ABAA54B-5D56-E366-F100-D83FF11D3191}"/>
              </a:ext>
            </a:extLst>
          </p:cNvPr>
          <p:cNvSpPr>
            <a:spLocks noGrp="1"/>
          </p:cNvSpPr>
          <p:nvPr>
            <p:ph type="body" sz="quarter" idx="40" hasCustomPrompt="1"/>
          </p:nvPr>
        </p:nvSpPr>
        <p:spPr>
          <a:xfrm>
            <a:off x="6181709" y="258271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 name="Text Placeholder 3">
            <a:extLst>
              <a:ext uri="{FF2B5EF4-FFF2-40B4-BE49-F238E27FC236}">
                <a16:creationId xmlns:a16="http://schemas.microsoft.com/office/drawing/2014/main" id="{91BB2503-6586-B7E1-492D-555313BC0B66}"/>
              </a:ext>
            </a:extLst>
          </p:cNvPr>
          <p:cNvSpPr>
            <a:spLocks noGrp="1"/>
          </p:cNvSpPr>
          <p:nvPr>
            <p:ph type="body" sz="half" idx="22" hasCustomPrompt="1"/>
          </p:nvPr>
        </p:nvSpPr>
        <p:spPr>
          <a:xfrm>
            <a:off x="6805503"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8">
            <a:extLst>
              <a:ext uri="{FF2B5EF4-FFF2-40B4-BE49-F238E27FC236}">
                <a16:creationId xmlns:a16="http://schemas.microsoft.com/office/drawing/2014/main" id="{2C19EEFA-07F9-522D-E2F5-3C9D03B3DAD8}"/>
              </a:ext>
            </a:extLst>
          </p:cNvPr>
          <p:cNvSpPr>
            <a:spLocks noGrp="1"/>
          </p:cNvSpPr>
          <p:nvPr>
            <p:ph type="body" sz="quarter" idx="41" hasCustomPrompt="1"/>
          </p:nvPr>
        </p:nvSpPr>
        <p:spPr>
          <a:xfrm>
            <a:off x="8754474" y="2594785"/>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6" name="Text Placeholder 3">
            <a:extLst>
              <a:ext uri="{FF2B5EF4-FFF2-40B4-BE49-F238E27FC236}">
                <a16:creationId xmlns:a16="http://schemas.microsoft.com/office/drawing/2014/main" id="{163CEC8F-4DDC-8A2E-E283-5C8B3F042661}"/>
              </a:ext>
            </a:extLst>
          </p:cNvPr>
          <p:cNvSpPr>
            <a:spLocks noGrp="1"/>
          </p:cNvSpPr>
          <p:nvPr>
            <p:ph type="body" sz="half" idx="32" hasCustomPrompt="1"/>
          </p:nvPr>
        </p:nvSpPr>
        <p:spPr>
          <a:xfrm>
            <a:off x="9367846"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8">
            <a:extLst>
              <a:ext uri="{FF2B5EF4-FFF2-40B4-BE49-F238E27FC236}">
                <a16:creationId xmlns:a16="http://schemas.microsoft.com/office/drawing/2014/main" id="{A49D387E-8DC7-390E-5682-E3FA2F1A373E}"/>
              </a:ext>
            </a:extLst>
          </p:cNvPr>
          <p:cNvSpPr>
            <a:spLocks noGrp="1"/>
          </p:cNvSpPr>
          <p:nvPr>
            <p:ph type="body" sz="quarter" idx="42" hasCustomPrompt="1"/>
          </p:nvPr>
        </p:nvSpPr>
        <p:spPr>
          <a:xfrm>
            <a:off x="6181709" y="388447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0" name="Text Placeholder 3">
            <a:extLst>
              <a:ext uri="{FF2B5EF4-FFF2-40B4-BE49-F238E27FC236}">
                <a16:creationId xmlns:a16="http://schemas.microsoft.com/office/drawing/2014/main" id="{5DBCD4BD-546F-BF8C-297A-8B841E3A860E}"/>
              </a:ext>
            </a:extLst>
          </p:cNvPr>
          <p:cNvSpPr>
            <a:spLocks noGrp="1"/>
          </p:cNvSpPr>
          <p:nvPr>
            <p:ph type="body" sz="half" idx="33" hasCustomPrompt="1"/>
          </p:nvPr>
        </p:nvSpPr>
        <p:spPr>
          <a:xfrm>
            <a:off x="6807071"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8">
            <a:extLst>
              <a:ext uri="{FF2B5EF4-FFF2-40B4-BE49-F238E27FC236}">
                <a16:creationId xmlns:a16="http://schemas.microsoft.com/office/drawing/2014/main" id="{33ED717A-C3B0-356E-1D30-1782C31C7CE8}"/>
              </a:ext>
            </a:extLst>
          </p:cNvPr>
          <p:cNvSpPr>
            <a:spLocks noGrp="1"/>
          </p:cNvSpPr>
          <p:nvPr>
            <p:ph type="body" sz="quarter" idx="43" hasCustomPrompt="1"/>
          </p:nvPr>
        </p:nvSpPr>
        <p:spPr>
          <a:xfrm>
            <a:off x="8754474" y="388617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1" name="Text Placeholder 3">
            <a:extLst>
              <a:ext uri="{FF2B5EF4-FFF2-40B4-BE49-F238E27FC236}">
                <a16:creationId xmlns:a16="http://schemas.microsoft.com/office/drawing/2014/main" id="{8ABEC6F1-02DD-91A1-15C4-4E3D65F3D322}"/>
              </a:ext>
            </a:extLst>
          </p:cNvPr>
          <p:cNvSpPr>
            <a:spLocks noGrp="1"/>
          </p:cNvSpPr>
          <p:nvPr>
            <p:ph type="body" sz="half" idx="34" hasCustomPrompt="1"/>
          </p:nvPr>
        </p:nvSpPr>
        <p:spPr>
          <a:xfrm>
            <a:off x="9369414"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351894" y="5177497"/>
            <a:ext cx="4937760" cy="640080"/>
          </a:xfrm>
          <a:noFill/>
          <a:ln w="25400">
            <a:solidFill>
              <a:schemeClr val="bg2">
                <a:lumMod val="90000"/>
              </a:schemeClr>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18" name="Text Placeholder 17">
            <a:extLst>
              <a:ext uri="{FF2B5EF4-FFF2-40B4-BE49-F238E27FC236}">
                <a16:creationId xmlns:a16="http://schemas.microsoft.com/office/drawing/2014/main" id="{1FAB78F3-C3C1-C3BA-3087-C8259ABD6AF8}"/>
              </a:ext>
            </a:extLst>
          </p:cNvPr>
          <p:cNvSpPr>
            <a:spLocks noGrp="1"/>
          </p:cNvSpPr>
          <p:nvPr>
            <p:ph type="body" sz="quarter" idx="35" hasCustomPrompt="1"/>
          </p:nvPr>
        </p:nvSpPr>
        <p:spPr>
          <a:xfrm>
            <a:off x="6965576" y="5289177"/>
            <a:ext cx="4196137" cy="467830"/>
          </a:xfrm>
        </p:spPr>
        <p:txBody>
          <a:bodyPr lIns="0"/>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351894" y="5989320"/>
            <a:ext cx="4937760" cy="457200"/>
          </a:xfrm>
        </p:spPr>
        <p:txBody>
          <a:bodyPr bIns="0" numCol="1" anchor="b"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3" name="Slide Number Placeholder 5">
            <a:extLst>
              <a:ext uri="{FF2B5EF4-FFF2-40B4-BE49-F238E27FC236}">
                <a16:creationId xmlns:a16="http://schemas.microsoft.com/office/drawing/2014/main" id="{EAF1384C-39EA-07D1-AB6D-FD77E4E309A8}"/>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215328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74790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95102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ipe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5E4DD4-EC55-FD1C-4BAA-1B110252D733}"/>
              </a:ext>
              <a:ext uri="{C183D7F6-B498-43B3-948B-1728B52AA6E4}">
                <adec:decorative xmlns:adec="http://schemas.microsoft.com/office/drawing/2017/decorative" val="1"/>
              </a:ext>
            </a:extLst>
          </p:cNvPr>
          <p:cNvSpPr/>
          <p:nvPr userDrawn="1"/>
        </p:nvSpPr>
        <p:spPr>
          <a:xfrm>
            <a:off x="8375236" y="0"/>
            <a:ext cx="3816763"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1" y="457200"/>
            <a:ext cx="7452360" cy="731520"/>
          </a:xfrm>
          <a:prstGeom prst="rect">
            <a:avLst/>
          </a:prstGeom>
        </p:spPr>
        <p:txBody>
          <a:bodyPr lIns="91440" t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1" y="1234439"/>
            <a:ext cx="745236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ext Placeholder 8">
            <a:extLst>
              <a:ext uri="{FF2B5EF4-FFF2-40B4-BE49-F238E27FC236}">
                <a16:creationId xmlns:a16="http://schemas.microsoft.com/office/drawing/2014/main" id="{EA909FD6-6520-D58C-69F8-D76DDFE6C9AC}"/>
              </a:ext>
            </a:extLst>
          </p:cNvPr>
          <p:cNvSpPr>
            <a:spLocks noGrp="1"/>
          </p:cNvSpPr>
          <p:nvPr>
            <p:ph type="body" sz="quarter" idx="33" hasCustomPrompt="1"/>
          </p:nvPr>
        </p:nvSpPr>
        <p:spPr>
          <a:xfrm>
            <a:off x="292072"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914400"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0" name="Text Placeholder 8">
            <a:extLst>
              <a:ext uri="{FF2B5EF4-FFF2-40B4-BE49-F238E27FC236}">
                <a16:creationId xmlns:a16="http://schemas.microsoft.com/office/drawing/2014/main" id="{5437708E-D57D-9164-281B-11FED6FA0F7A}"/>
              </a:ext>
            </a:extLst>
          </p:cNvPr>
          <p:cNvSpPr>
            <a:spLocks noGrp="1"/>
          </p:cNvSpPr>
          <p:nvPr>
            <p:ph type="body" sz="quarter" idx="37" hasCustomPrompt="1"/>
          </p:nvPr>
        </p:nvSpPr>
        <p:spPr>
          <a:xfrm>
            <a:off x="2885334"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513466"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1" name="Text Placeholder 8">
            <a:extLst>
              <a:ext uri="{FF2B5EF4-FFF2-40B4-BE49-F238E27FC236}">
                <a16:creationId xmlns:a16="http://schemas.microsoft.com/office/drawing/2014/main" id="{B185744E-C749-E648-C70E-AC21183EC389}"/>
              </a:ext>
            </a:extLst>
          </p:cNvPr>
          <p:cNvSpPr>
            <a:spLocks noGrp="1"/>
          </p:cNvSpPr>
          <p:nvPr>
            <p:ph type="body" sz="quarter" idx="38" hasCustomPrompt="1"/>
          </p:nvPr>
        </p:nvSpPr>
        <p:spPr>
          <a:xfrm>
            <a:off x="5441729" y="1837436"/>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073201"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457200"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041517"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5625835"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7" name="Text Placeholder 27">
            <a:extLst>
              <a:ext uri="{FF2B5EF4-FFF2-40B4-BE49-F238E27FC236}">
                <a16:creationId xmlns:a16="http://schemas.microsoft.com/office/drawing/2014/main" id="{DBE1AF55-241D-46F7-020E-6E023917E453}"/>
              </a:ext>
            </a:extLst>
          </p:cNvPr>
          <p:cNvSpPr>
            <a:spLocks noGrp="1"/>
          </p:cNvSpPr>
          <p:nvPr>
            <p:ph type="body" sz="quarter" idx="35" hasCustomPrompt="1"/>
          </p:nvPr>
        </p:nvSpPr>
        <p:spPr>
          <a:xfrm>
            <a:off x="8803409" y="457199"/>
            <a:ext cx="2468881" cy="1179575"/>
          </a:xfrm>
          <a:noFill/>
          <a:ln w="25400">
            <a:solidFill>
              <a:schemeClr val="bg2">
                <a:lumMod val="90000"/>
              </a:schemeClr>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8" name="Text Placeholder 5">
            <a:extLst>
              <a:ext uri="{FF2B5EF4-FFF2-40B4-BE49-F238E27FC236}">
                <a16:creationId xmlns:a16="http://schemas.microsoft.com/office/drawing/2014/main" id="{7D37B2C1-B0B7-3A07-F79E-132B06771648}"/>
              </a:ext>
            </a:extLst>
          </p:cNvPr>
          <p:cNvSpPr>
            <a:spLocks noGrp="1"/>
          </p:cNvSpPr>
          <p:nvPr>
            <p:ph type="body" sz="quarter" idx="36" hasCustomPrompt="1"/>
          </p:nvPr>
        </p:nvSpPr>
        <p:spPr>
          <a:xfrm>
            <a:off x="8861062" y="972659"/>
            <a:ext cx="2331194" cy="527872"/>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803410" y="1828800"/>
            <a:ext cx="2468880" cy="365760"/>
          </a:xfrm>
        </p:spPr>
        <p:txBody>
          <a:bodyPr tIns="0">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803410" y="2194561"/>
            <a:ext cx="2468880" cy="350084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803410" y="5695407"/>
            <a:ext cx="2468880" cy="751113"/>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6" name="Slide Number Placeholder 5">
            <a:extLst>
              <a:ext uri="{FF2B5EF4-FFF2-40B4-BE49-F238E27FC236}">
                <a16:creationId xmlns:a16="http://schemas.microsoft.com/office/drawing/2014/main" id="{D306F6CE-FA17-07AF-E9BA-CB6242B9B2CF}"/>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Tree>
    <p:extLst>
      <p:ext uri="{BB962C8B-B14F-4D97-AF65-F5344CB8AC3E}">
        <p14:creationId xmlns:p14="http://schemas.microsoft.com/office/powerpoint/2010/main" val="208499384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7BBDA-59B7-A174-D7C9-628CCCF0A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6CA2C-2E7C-83DF-FEDB-513CDB4D89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5CCD5-5634-FB6C-502C-94810BEB2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63212F-D98E-4E62-AD10-D89089F998B5}" type="datetimeFigureOut">
              <a:rPr lang="en-IN"/>
              <a:t>06-01-2025</a:t>
            </a:fld>
            <a:endParaRPr lang="en-IN"/>
          </a:p>
        </p:txBody>
      </p:sp>
      <p:sp>
        <p:nvSpPr>
          <p:cNvPr id="5" name="Footer Placeholder 4">
            <a:extLst>
              <a:ext uri="{FF2B5EF4-FFF2-40B4-BE49-F238E27FC236}">
                <a16:creationId xmlns:a16="http://schemas.microsoft.com/office/drawing/2014/main" id="{F2B8F2E0-3368-93B4-9086-3657A9FFF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964812E-DE53-C394-D693-3A8091F3A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C7B687-B1D6-4F16-8762-0F47B34F3CC7}" type="slidenum">
              <a:rPr lang="en-IN"/>
              <a:t>‹#›</a:t>
            </a:fld>
            <a:endParaRPr lang="en-IN"/>
          </a:p>
        </p:txBody>
      </p:sp>
    </p:spTree>
    <p:extLst>
      <p:ext uri="{BB962C8B-B14F-4D97-AF65-F5344CB8AC3E}">
        <p14:creationId xmlns:p14="http://schemas.microsoft.com/office/powerpoint/2010/main" val="3059499993"/>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a:pPr/>
              <a:t>‹#›</a:t>
            </a:fld>
            <a:endParaRPr lang="en-US" dirty="0"/>
          </a:p>
        </p:txBody>
      </p:sp>
      <p:sp>
        <p:nvSpPr>
          <p:cNvPr id="7" name="Title Placeholder 6">
            <a:extLst>
              <a:ext uri="{FF2B5EF4-FFF2-40B4-BE49-F238E27FC236}">
                <a16:creationId xmlns:a16="http://schemas.microsoft.com/office/drawing/2014/main" id="{9B92C827-4DAB-89F5-4FBD-C72A83007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hf hdr="0" ftr="0" dt="0"/>
  <p:txStyles>
    <p:titleStyle>
      <a:lvl1pPr algn="l" defTabSz="914400" rtl="0" eaLnBrk="1" latinLnBrk="0" hangingPunct="1">
        <a:lnSpc>
          <a:spcPct val="90000"/>
        </a:lnSpc>
        <a:spcBef>
          <a:spcPct val="0"/>
        </a:spcBef>
        <a:buNone/>
        <a:defRPr sz="4800" b="0" i="1" kern="1200" spc="1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Data" Target="../diagrams/data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4.jpg"/><Relationship Id="rId17" Type="http://schemas.microsoft.com/office/2007/relationships/diagramDrawing" Target="../diagrams/drawing3.xml"/><Relationship Id="rId2" Type="http://schemas.openxmlformats.org/officeDocument/2006/relationships/diagramData" Target="../diagrams/data1.xml"/><Relationship Id="rId16" Type="http://schemas.openxmlformats.org/officeDocument/2006/relationships/diagramColors" Target="../diagrams/colors3.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QuickStyle" Target="../diagrams/quickStyle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03F20AB-EEA5-5352-17DA-B3E83AA07E92}"/>
              </a:ext>
            </a:extLst>
          </p:cNvPr>
          <p:cNvSpPr/>
          <p:nvPr/>
        </p:nvSpPr>
        <p:spPr>
          <a:xfrm>
            <a:off x="-349062" y="799156"/>
            <a:ext cx="12673330" cy="1754326"/>
          </a:xfrm>
          <a:prstGeom prst="rect">
            <a:avLst/>
          </a:prstGeom>
          <a:noFill/>
        </p:spPr>
        <p:txBody>
          <a:bodyPr wrap="square" lIns="91440" tIns="45720" rIns="91440" bIns="45720">
            <a:spAutoFit/>
          </a:bodyPr>
          <a:lstStyle/>
          <a:p>
            <a:pPr algn="ctr"/>
            <a:r>
              <a:rPr lang="en-US" sz="5400" b="1" i="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Smart Food Diary With Calorie And Nutrient Breakdown</a:t>
            </a:r>
          </a:p>
        </p:txBody>
      </p:sp>
      <p:sp>
        <p:nvSpPr>
          <p:cNvPr id="27" name="Rectangle 26">
            <a:extLst>
              <a:ext uri="{FF2B5EF4-FFF2-40B4-BE49-F238E27FC236}">
                <a16:creationId xmlns:a16="http://schemas.microsoft.com/office/drawing/2014/main" id="{578870C3-A561-7FA8-D622-C2DB65059BA7}"/>
              </a:ext>
            </a:extLst>
          </p:cNvPr>
          <p:cNvSpPr/>
          <p:nvPr/>
        </p:nvSpPr>
        <p:spPr>
          <a:xfrm>
            <a:off x="4292286" y="2475147"/>
            <a:ext cx="2858283" cy="923330"/>
          </a:xfrm>
          <a:prstGeom prst="rect">
            <a:avLst/>
          </a:prstGeom>
          <a:noFill/>
        </p:spPr>
        <p:txBody>
          <a:bodyPr wrap="none" lIns="91440" tIns="45720" rIns="91440" bIns="45720">
            <a:spAutoFit/>
          </a:bodyPr>
          <a:lstStyle/>
          <a:p>
            <a:pPr algn="ctr"/>
            <a:r>
              <a:rPr lang="en-US" sz="54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Batch 15</a:t>
            </a:r>
          </a:p>
        </p:txBody>
      </p:sp>
      <p:sp>
        <p:nvSpPr>
          <p:cNvPr id="2" name="TextBox 1">
            <a:extLst>
              <a:ext uri="{FF2B5EF4-FFF2-40B4-BE49-F238E27FC236}">
                <a16:creationId xmlns:a16="http://schemas.microsoft.com/office/drawing/2014/main" id="{FFF24AE3-4E84-E4A0-300E-2AF3A41DD9DA}"/>
              </a:ext>
            </a:extLst>
          </p:cNvPr>
          <p:cNvSpPr txBox="1"/>
          <p:nvPr/>
        </p:nvSpPr>
        <p:spPr>
          <a:xfrm>
            <a:off x="677290" y="3639288"/>
            <a:ext cx="5044138"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Track Your Calories and Nutrients Effortlessly.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Personalized Guide to Health and Wellness!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75FED4FA-1111-8E6E-9E96-D96CB9459C73}"/>
              </a:ext>
            </a:extLst>
          </p:cNvPr>
          <p:cNvGrpSpPr/>
          <p:nvPr/>
        </p:nvGrpSpPr>
        <p:grpSpPr>
          <a:xfrm>
            <a:off x="-993817" y="4639651"/>
            <a:ext cx="3722443" cy="3498944"/>
            <a:chOff x="-864996" y="4977919"/>
            <a:chExt cx="3722443" cy="3498944"/>
          </a:xfrm>
        </p:grpSpPr>
        <p:sp>
          <p:nvSpPr>
            <p:cNvPr id="6" name="Parallelogram 5">
              <a:extLst>
                <a:ext uri="{FF2B5EF4-FFF2-40B4-BE49-F238E27FC236}">
                  <a16:creationId xmlns:a16="http://schemas.microsoft.com/office/drawing/2014/main" id="{1ADE0279-BAF9-AEFB-054A-59684038F153}"/>
                </a:ext>
              </a:extLst>
            </p:cNvPr>
            <p:cNvSpPr/>
            <p:nvPr/>
          </p:nvSpPr>
          <p:spPr>
            <a:xfrm rot="20929494">
              <a:off x="-864996" y="4977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0A4332E4-FFB5-B191-9DE1-237D338ECBFC}"/>
                </a:ext>
              </a:extLst>
            </p:cNvPr>
            <p:cNvSpPr/>
            <p:nvPr/>
          </p:nvSpPr>
          <p:spPr>
            <a:xfrm rot="20929494">
              <a:off x="-712596" y="5130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a:extLst>
                <a:ext uri="{FF2B5EF4-FFF2-40B4-BE49-F238E27FC236}">
                  <a16:creationId xmlns:a16="http://schemas.microsoft.com/office/drawing/2014/main" id="{B39688E9-7171-48FB-16A6-1F518E4C4CFB}"/>
                </a:ext>
              </a:extLst>
            </p:cNvPr>
            <p:cNvSpPr/>
            <p:nvPr/>
          </p:nvSpPr>
          <p:spPr>
            <a:xfrm rot="20929494">
              <a:off x="-560196" y="5282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8E21ACB7-7F0F-81D6-47B9-572FC512E802}"/>
                </a:ext>
              </a:extLst>
            </p:cNvPr>
            <p:cNvSpPr/>
            <p:nvPr/>
          </p:nvSpPr>
          <p:spPr>
            <a:xfrm rot="20929494">
              <a:off x="-407796" y="54351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5869A37D-ACA5-8B90-365E-BA9C605280D0}"/>
                </a:ext>
              </a:extLst>
            </p:cNvPr>
            <p:cNvSpPr/>
            <p:nvPr/>
          </p:nvSpPr>
          <p:spPr>
            <a:xfrm rot="20929494">
              <a:off x="-255396" y="5587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7C5CC7DA-B204-964C-D853-EE6379CA9587}"/>
                </a:ext>
              </a:extLst>
            </p:cNvPr>
            <p:cNvSpPr/>
            <p:nvPr/>
          </p:nvSpPr>
          <p:spPr>
            <a:xfrm rot="20929494">
              <a:off x="-102996" y="5739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a:extLst>
                <a:ext uri="{FF2B5EF4-FFF2-40B4-BE49-F238E27FC236}">
                  <a16:creationId xmlns:a16="http://schemas.microsoft.com/office/drawing/2014/main" id="{ECA509BB-8D13-DD0C-E9DD-57FF0C4A000F}"/>
                </a:ext>
              </a:extLst>
            </p:cNvPr>
            <p:cNvSpPr/>
            <p:nvPr/>
          </p:nvSpPr>
          <p:spPr>
            <a:xfrm rot="20929494">
              <a:off x="49404" y="5892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050282C7-96B8-76E8-F0A3-A3556D8D34D9}"/>
                </a:ext>
              </a:extLst>
            </p:cNvPr>
            <p:cNvSpPr/>
            <p:nvPr/>
          </p:nvSpPr>
          <p:spPr>
            <a:xfrm rot="20929494">
              <a:off x="201804" y="6044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988B2174-BFBD-39DD-550F-CD06E8360A3C}"/>
                </a:ext>
              </a:extLst>
            </p:cNvPr>
            <p:cNvSpPr/>
            <p:nvPr/>
          </p:nvSpPr>
          <p:spPr>
            <a:xfrm rot="20929494">
              <a:off x="354204" y="6172696"/>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arallelogram 16">
              <a:extLst>
                <a:ext uri="{FF2B5EF4-FFF2-40B4-BE49-F238E27FC236}">
                  <a16:creationId xmlns:a16="http://schemas.microsoft.com/office/drawing/2014/main" id="{2C3C7937-D900-862D-EA62-E1F103E1B7A8}"/>
                </a:ext>
              </a:extLst>
            </p:cNvPr>
            <p:cNvSpPr/>
            <p:nvPr/>
          </p:nvSpPr>
          <p:spPr>
            <a:xfrm rot="20929494">
              <a:off x="506604" y="6349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7">
              <a:extLst>
                <a:ext uri="{FF2B5EF4-FFF2-40B4-BE49-F238E27FC236}">
                  <a16:creationId xmlns:a16="http://schemas.microsoft.com/office/drawing/2014/main" id="{D9659C6A-C6F6-070C-CAD8-0E31D4C647E3}"/>
                </a:ext>
              </a:extLst>
            </p:cNvPr>
            <p:cNvSpPr/>
            <p:nvPr/>
          </p:nvSpPr>
          <p:spPr>
            <a:xfrm rot="20929494">
              <a:off x="659004" y="65019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9340B8A5-F526-6347-1001-DDB177402FB4}"/>
                </a:ext>
              </a:extLst>
            </p:cNvPr>
            <p:cNvSpPr/>
            <p:nvPr/>
          </p:nvSpPr>
          <p:spPr>
            <a:xfrm rot="20929494">
              <a:off x="811404" y="66543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Parallelogram 19">
              <a:extLst>
                <a:ext uri="{FF2B5EF4-FFF2-40B4-BE49-F238E27FC236}">
                  <a16:creationId xmlns:a16="http://schemas.microsoft.com/office/drawing/2014/main" id="{D78DA755-E8A1-1D5D-AF49-60413620FDFB}"/>
                </a:ext>
              </a:extLst>
            </p:cNvPr>
            <p:cNvSpPr/>
            <p:nvPr/>
          </p:nvSpPr>
          <p:spPr>
            <a:xfrm rot="20929494">
              <a:off x="963804" y="68067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Parallelogram 20">
              <a:extLst>
                <a:ext uri="{FF2B5EF4-FFF2-40B4-BE49-F238E27FC236}">
                  <a16:creationId xmlns:a16="http://schemas.microsoft.com/office/drawing/2014/main" id="{02A42C0B-160F-1C36-4160-D0C037CF38B1}"/>
                </a:ext>
              </a:extLst>
            </p:cNvPr>
            <p:cNvSpPr/>
            <p:nvPr/>
          </p:nvSpPr>
          <p:spPr>
            <a:xfrm rot="20929494">
              <a:off x="1116204" y="69591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Parallelogram 21">
              <a:extLst>
                <a:ext uri="{FF2B5EF4-FFF2-40B4-BE49-F238E27FC236}">
                  <a16:creationId xmlns:a16="http://schemas.microsoft.com/office/drawing/2014/main" id="{80AB1FB4-A579-3B56-D99A-1C8EECE1D0DD}"/>
                </a:ext>
              </a:extLst>
            </p:cNvPr>
            <p:cNvSpPr/>
            <p:nvPr/>
          </p:nvSpPr>
          <p:spPr>
            <a:xfrm rot="20929494">
              <a:off x="1268604" y="7111519"/>
              <a:ext cx="1588843" cy="1365344"/>
            </a:xfrm>
            <a:prstGeom prst="parallelogram">
              <a:avLst/>
            </a:prstGeom>
            <a:solidFill>
              <a:schemeClr val="accent5">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251DAE1B-59FF-AEA6-CF1E-E94A82AAD782}"/>
              </a:ext>
            </a:extLst>
          </p:cNvPr>
          <p:cNvGrpSpPr/>
          <p:nvPr/>
        </p:nvGrpSpPr>
        <p:grpSpPr>
          <a:xfrm>
            <a:off x="8563912" y="5220562"/>
            <a:ext cx="2605550" cy="1604133"/>
            <a:chOff x="8103473" y="5400797"/>
            <a:chExt cx="2859822" cy="1906045"/>
          </a:xfrm>
          <a:solidFill>
            <a:schemeClr val="accent5">
              <a:lumMod val="75000"/>
            </a:schemeClr>
          </a:solidFill>
        </p:grpSpPr>
        <p:sp>
          <p:nvSpPr>
            <p:cNvPr id="4" name="Hexagon 3">
              <a:extLst>
                <a:ext uri="{FF2B5EF4-FFF2-40B4-BE49-F238E27FC236}">
                  <a16:creationId xmlns:a16="http://schemas.microsoft.com/office/drawing/2014/main" id="{290089CB-A3F9-6B3B-17FC-4E17D02F4326}"/>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E9B1856A-AE81-8274-F51E-B56974B3E6E9}"/>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E0020221-0342-DF37-B868-556B6B4415B3}"/>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a:extLst>
                <a:ext uri="{FF2B5EF4-FFF2-40B4-BE49-F238E27FC236}">
                  <a16:creationId xmlns:a16="http://schemas.microsoft.com/office/drawing/2014/main" id="{7533C614-3C95-D2A7-8E93-AB9CD75EC15F}"/>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2633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B216A6-29BA-DEFF-E38A-BB1A572CAA89}"/>
              </a:ext>
            </a:extLst>
          </p:cNvPr>
          <p:cNvSpPr>
            <a:spLocks noGrp="1"/>
          </p:cNvSpPr>
          <p:nvPr>
            <p:ph type="ctrTitle"/>
          </p:nvPr>
        </p:nvSpPr>
        <p:spPr/>
        <p:txBody>
          <a:bodyPr/>
          <a:lstStyle/>
          <a:p>
            <a:r>
              <a:rPr lang="en-IN" i="0" u="sng" dirty="0">
                <a:latin typeface="Times New Roman" panose="02020603050405020304" pitchFamily="18" charset="0"/>
                <a:cs typeface="Times New Roman" panose="02020603050405020304" pitchFamily="18" charset="0"/>
              </a:rPr>
              <a:t>Upload page:-</a:t>
            </a:r>
          </a:p>
        </p:txBody>
      </p:sp>
      <p:pic>
        <p:nvPicPr>
          <p:cNvPr id="4" name="Picture 3">
            <a:extLst>
              <a:ext uri="{FF2B5EF4-FFF2-40B4-BE49-F238E27FC236}">
                <a16:creationId xmlns:a16="http://schemas.microsoft.com/office/drawing/2014/main" id="{DD08D547-C212-0786-159E-FEE86B1A7687}"/>
              </a:ext>
            </a:extLst>
          </p:cNvPr>
          <p:cNvPicPr>
            <a:picLocks noChangeAspect="1"/>
          </p:cNvPicPr>
          <p:nvPr/>
        </p:nvPicPr>
        <p:blipFill>
          <a:blip r:embed="rId2"/>
          <a:stretch>
            <a:fillRect/>
          </a:stretch>
        </p:blipFill>
        <p:spPr>
          <a:xfrm>
            <a:off x="206478" y="1661652"/>
            <a:ext cx="11560277" cy="4878135"/>
          </a:xfrm>
          <a:prstGeom prst="rect">
            <a:avLst/>
          </a:prstGeom>
        </p:spPr>
      </p:pic>
    </p:spTree>
    <p:extLst>
      <p:ext uri="{BB962C8B-B14F-4D97-AF65-F5344CB8AC3E}">
        <p14:creationId xmlns:p14="http://schemas.microsoft.com/office/powerpoint/2010/main" val="327200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373B8-9254-0268-C6DE-D17536DC20EC}"/>
              </a:ext>
            </a:extLst>
          </p:cNvPr>
          <p:cNvPicPr>
            <a:picLocks noChangeAspect="1"/>
          </p:cNvPicPr>
          <p:nvPr/>
        </p:nvPicPr>
        <p:blipFill>
          <a:blip r:embed="rId2"/>
          <a:stretch>
            <a:fillRect/>
          </a:stretch>
        </p:blipFill>
        <p:spPr>
          <a:xfrm>
            <a:off x="255638" y="645585"/>
            <a:ext cx="11680723" cy="5842134"/>
          </a:xfrm>
          <a:prstGeom prst="rect">
            <a:avLst/>
          </a:prstGeom>
        </p:spPr>
      </p:pic>
    </p:spTree>
    <p:extLst>
      <p:ext uri="{BB962C8B-B14F-4D97-AF65-F5344CB8AC3E}">
        <p14:creationId xmlns:p14="http://schemas.microsoft.com/office/powerpoint/2010/main" val="206346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EC82D0A1-95B1-B6AD-F6B3-4D7800AEA9FD}"/>
              </a:ext>
            </a:extLst>
          </p:cNvPr>
          <p:cNvGraphicFramePr/>
          <p:nvPr>
            <p:extLst>
              <p:ext uri="{D42A27DB-BD31-4B8C-83A1-F6EECF244321}">
                <p14:modId xmlns:p14="http://schemas.microsoft.com/office/powerpoint/2010/main" val="1642180576"/>
              </p:ext>
            </p:extLst>
          </p:nvPr>
        </p:nvGraphicFramePr>
        <p:xfrm>
          <a:off x="-665729" y="110895"/>
          <a:ext cx="11238272" cy="1726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F6AF2E7-9C31-0879-C865-A1430D1CD76B}"/>
              </a:ext>
            </a:extLst>
          </p:cNvPr>
          <p:cNvPicPr>
            <a:picLocks noChangeAspect="1"/>
          </p:cNvPicPr>
          <p:nvPr/>
        </p:nvPicPr>
        <p:blipFill>
          <a:blip r:embed="rId7"/>
          <a:stretch>
            <a:fillRect/>
          </a:stretch>
        </p:blipFill>
        <p:spPr>
          <a:xfrm>
            <a:off x="250722" y="1995948"/>
            <a:ext cx="11690555" cy="4751157"/>
          </a:xfrm>
          <a:prstGeom prst="rect">
            <a:avLst/>
          </a:prstGeom>
        </p:spPr>
      </p:pic>
    </p:spTree>
    <p:extLst>
      <p:ext uri="{BB962C8B-B14F-4D97-AF65-F5344CB8AC3E}">
        <p14:creationId xmlns:p14="http://schemas.microsoft.com/office/powerpoint/2010/main" val="417521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2EAAC0C-7B65-4A43-8F5D-BB4478F62A06}"/>
              </a:ext>
            </a:extLst>
          </p:cNvPr>
          <p:cNvPicPr>
            <a:picLocks noChangeAspect="1"/>
          </p:cNvPicPr>
          <p:nvPr/>
        </p:nvPicPr>
        <p:blipFill>
          <a:blip r:embed="rId2">
            <a:extLst>
              <a:ext uri="{28A0092B-C50C-407E-A947-70E740481C1C}">
                <a14:useLocalDpi xmlns:a14="http://schemas.microsoft.com/office/drawing/2010/main" val="0"/>
              </a:ext>
            </a:extLst>
          </a:blip>
          <a:srcRect l="15967" t="5528" r="13979" b="8340"/>
          <a:stretch/>
        </p:blipFill>
        <p:spPr>
          <a:xfrm>
            <a:off x="266218" y="916408"/>
            <a:ext cx="4974376" cy="5362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2258E00-5D84-A800-4CBF-552A83B2C935}"/>
              </a:ext>
            </a:extLst>
          </p:cNvPr>
          <p:cNvPicPr>
            <a:picLocks noChangeAspect="1"/>
          </p:cNvPicPr>
          <p:nvPr/>
        </p:nvPicPr>
        <p:blipFill>
          <a:blip r:embed="rId3"/>
          <a:stretch>
            <a:fillRect/>
          </a:stretch>
        </p:blipFill>
        <p:spPr>
          <a:xfrm>
            <a:off x="5515896" y="916407"/>
            <a:ext cx="6409885" cy="536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658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974E51A-965F-9F00-56C7-7C35A3B17FB0}"/>
              </a:ext>
            </a:extLst>
          </p:cNvPr>
          <p:cNvPicPr>
            <a:picLocks noChangeAspect="1"/>
          </p:cNvPicPr>
          <p:nvPr/>
        </p:nvPicPr>
        <p:blipFill>
          <a:blip r:embed="rId2">
            <a:extLst>
              <a:ext uri="{28A0092B-C50C-407E-A947-70E740481C1C}">
                <a14:useLocalDpi xmlns:a14="http://schemas.microsoft.com/office/drawing/2010/main" val="0"/>
              </a:ext>
            </a:extLst>
          </a:blip>
          <a:srcRect l="4288" t="5837" r="8220" b="5569"/>
          <a:stretch/>
        </p:blipFill>
        <p:spPr>
          <a:xfrm>
            <a:off x="102247" y="314633"/>
            <a:ext cx="6151070" cy="4975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7E3605D8-04E8-DA3C-B0FA-4428DBEF5754}"/>
              </a:ext>
            </a:extLst>
          </p:cNvPr>
          <p:cNvPicPr>
            <a:picLocks noChangeAspect="1"/>
          </p:cNvPicPr>
          <p:nvPr/>
        </p:nvPicPr>
        <p:blipFill>
          <a:blip r:embed="rId3">
            <a:extLst>
              <a:ext uri="{28A0092B-C50C-407E-A947-70E740481C1C}">
                <a14:useLocalDpi xmlns:a14="http://schemas.microsoft.com/office/drawing/2010/main" val="0"/>
              </a:ext>
            </a:extLst>
          </a:blip>
          <a:srcRect l="3816" t="5887" r="6339" b="3426"/>
          <a:stretch/>
        </p:blipFill>
        <p:spPr>
          <a:xfrm>
            <a:off x="6494642" y="216310"/>
            <a:ext cx="5521123" cy="5191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376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46037C-F574-5B86-5005-48B77ED4D4F9}"/>
              </a:ext>
            </a:extLst>
          </p:cNvPr>
          <p:cNvPicPr>
            <a:picLocks noChangeAspect="1"/>
          </p:cNvPicPr>
          <p:nvPr/>
        </p:nvPicPr>
        <p:blipFill>
          <a:blip r:embed="rId2">
            <a:extLst>
              <a:ext uri="{28A0092B-C50C-407E-A947-70E740481C1C}">
                <a14:useLocalDpi xmlns:a14="http://schemas.microsoft.com/office/drawing/2010/main" val="0"/>
              </a:ext>
            </a:extLst>
          </a:blip>
          <a:srcRect l="4238" t="3713"/>
          <a:stretch/>
        </p:blipFill>
        <p:spPr>
          <a:xfrm>
            <a:off x="319983" y="1248697"/>
            <a:ext cx="5201264" cy="4660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479CBEAC-9E91-41D3-956C-7DBFB3E33E67}"/>
              </a:ext>
            </a:extLst>
          </p:cNvPr>
          <p:cNvPicPr>
            <a:picLocks noChangeAspect="1"/>
          </p:cNvPicPr>
          <p:nvPr/>
        </p:nvPicPr>
        <p:blipFill>
          <a:blip r:embed="rId3">
            <a:extLst>
              <a:ext uri="{28A0092B-C50C-407E-A947-70E740481C1C}">
                <a14:useLocalDpi xmlns:a14="http://schemas.microsoft.com/office/drawing/2010/main" val="0"/>
              </a:ext>
            </a:extLst>
          </a:blip>
          <a:srcRect l="16651" t="5972" r="13019" b="12614"/>
          <a:stretch/>
        </p:blipFill>
        <p:spPr>
          <a:xfrm>
            <a:off x="6184490" y="1170039"/>
            <a:ext cx="5102942" cy="4739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1013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27" name="Diagram 26">
            <a:extLst>
              <a:ext uri="{FF2B5EF4-FFF2-40B4-BE49-F238E27FC236}">
                <a16:creationId xmlns:a16="http://schemas.microsoft.com/office/drawing/2014/main" id="{0BD3B79C-4AB7-9CF7-D489-EB88F1FB0186}"/>
              </a:ext>
            </a:extLst>
          </p:cNvPr>
          <p:cNvGraphicFramePr/>
          <p:nvPr>
            <p:extLst>
              <p:ext uri="{D42A27DB-BD31-4B8C-83A1-F6EECF244321}">
                <p14:modId xmlns:p14="http://schemas.microsoft.com/office/powerpoint/2010/main" val="3048091513"/>
              </p:ext>
            </p:extLst>
          </p:nvPr>
        </p:nvGraphicFramePr>
        <p:xfrm>
          <a:off x="467710" y="170222"/>
          <a:ext cx="11256579" cy="1600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515D54E-94C8-3EB1-A82F-A344CFAC9A76}"/>
              </a:ext>
            </a:extLst>
          </p:cNvPr>
          <p:cNvSpPr txBox="1"/>
          <p:nvPr/>
        </p:nvSpPr>
        <p:spPr>
          <a:xfrm>
            <a:off x="1229033" y="2251587"/>
            <a:ext cx="72606256"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43817EF8-F35C-7BCE-89BD-3561D56AF648}"/>
              </a:ext>
            </a:extLst>
          </p:cNvPr>
          <p:cNvSpPr txBox="1"/>
          <p:nvPr/>
        </p:nvSpPr>
        <p:spPr>
          <a:xfrm>
            <a:off x="-3984386" y="2403987"/>
            <a:ext cx="72606256" cy="369332"/>
          </a:xfrm>
          <a:prstGeom prst="rect">
            <a:avLst/>
          </a:prstGeom>
          <a:noFill/>
        </p:spPr>
        <p:txBody>
          <a:bodyPr wrap="square" rtlCol="0">
            <a:spAutoFit/>
          </a:bodyPr>
          <a:lstStyle/>
          <a:p>
            <a:endParaRPr lang="en-IN" dirty="0"/>
          </a:p>
        </p:txBody>
      </p:sp>
      <p:graphicFrame>
        <p:nvGraphicFramePr>
          <p:cNvPr id="28" name="Diagram 27">
            <a:extLst>
              <a:ext uri="{FF2B5EF4-FFF2-40B4-BE49-F238E27FC236}">
                <a16:creationId xmlns:a16="http://schemas.microsoft.com/office/drawing/2014/main" id="{392E61BF-51B2-FD7B-1AFC-CAC18D90512D}"/>
              </a:ext>
            </a:extLst>
          </p:cNvPr>
          <p:cNvGraphicFramePr/>
          <p:nvPr>
            <p:extLst>
              <p:ext uri="{D42A27DB-BD31-4B8C-83A1-F6EECF244321}">
                <p14:modId xmlns:p14="http://schemas.microsoft.com/office/powerpoint/2010/main" val="495401044"/>
              </p:ext>
            </p:extLst>
          </p:nvPr>
        </p:nvGraphicFramePr>
        <p:xfrm>
          <a:off x="381965" y="2130301"/>
          <a:ext cx="10915954" cy="40853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7FAE647B-64B5-ADD8-DBDE-162D4254B04D}"/>
              </a:ext>
            </a:extLst>
          </p:cNvPr>
          <p:cNvGrpSpPr/>
          <p:nvPr/>
        </p:nvGrpSpPr>
        <p:grpSpPr>
          <a:xfrm>
            <a:off x="156761" y="26703"/>
            <a:ext cx="2802521" cy="1849939"/>
            <a:chOff x="8103473" y="5400797"/>
            <a:chExt cx="2859822" cy="1906045"/>
          </a:xfrm>
          <a:solidFill>
            <a:schemeClr val="accent5">
              <a:lumMod val="75000"/>
            </a:schemeClr>
          </a:solidFill>
        </p:grpSpPr>
        <p:sp>
          <p:nvSpPr>
            <p:cNvPr id="13" name="Hexagon 12">
              <a:extLst>
                <a:ext uri="{FF2B5EF4-FFF2-40B4-BE49-F238E27FC236}">
                  <a16:creationId xmlns:a16="http://schemas.microsoft.com/office/drawing/2014/main" id="{2E8D19E6-6E09-8169-67F5-5CFC88ADB03A}"/>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12C48BD8-2B77-8160-F74C-11FA7269B059}"/>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CE48BCDD-F364-7BEF-DCAD-E5EF1BDBD45C}"/>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310CE341-3F8D-EFBF-DA74-1F2E7B91DBD1}"/>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2D9EA43-CAF5-7425-C1CC-057518C32DBF}"/>
              </a:ext>
            </a:extLst>
          </p:cNvPr>
          <p:cNvGrpSpPr/>
          <p:nvPr/>
        </p:nvGrpSpPr>
        <p:grpSpPr>
          <a:xfrm>
            <a:off x="9133047" y="-10782"/>
            <a:ext cx="2802521" cy="1849939"/>
            <a:chOff x="8103473" y="5400797"/>
            <a:chExt cx="2859822" cy="1906045"/>
          </a:xfrm>
          <a:solidFill>
            <a:schemeClr val="accent5">
              <a:lumMod val="75000"/>
            </a:schemeClr>
          </a:solidFill>
        </p:grpSpPr>
        <p:sp>
          <p:nvSpPr>
            <p:cNvPr id="18" name="Hexagon 17">
              <a:extLst>
                <a:ext uri="{FF2B5EF4-FFF2-40B4-BE49-F238E27FC236}">
                  <a16:creationId xmlns:a16="http://schemas.microsoft.com/office/drawing/2014/main" id="{AEF431E6-0AF7-200A-57E3-5A29282510FD}"/>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a:extLst>
                <a:ext uri="{FF2B5EF4-FFF2-40B4-BE49-F238E27FC236}">
                  <a16:creationId xmlns:a16="http://schemas.microsoft.com/office/drawing/2014/main" id="{B809882B-E32C-2715-5D82-FA6DA184A6D8}"/>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5DE42E90-8589-8459-A257-CE835CD6DD26}"/>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id="{BCFAB668-6FC3-94DD-F0BC-D01071E42705}"/>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C2DBC054-F0B9-2467-01A2-CFEFDF54A6EC}"/>
              </a:ext>
            </a:extLst>
          </p:cNvPr>
          <p:cNvGrpSpPr/>
          <p:nvPr/>
        </p:nvGrpSpPr>
        <p:grpSpPr>
          <a:xfrm>
            <a:off x="8249649" y="6122665"/>
            <a:ext cx="2802521" cy="1849939"/>
            <a:chOff x="8103473" y="5400797"/>
            <a:chExt cx="2859822" cy="1906045"/>
          </a:xfrm>
          <a:solidFill>
            <a:schemeClr val="accent5">
              <a:lumMod val="75000"/>
            </a:schemeClr>
          </a:solidFill>
        </p:grpSpPr>
        <p:sp>
          <p:nvSpPr>
            <p:cNvPr id="23" name="Hexagon 22">
              <a:extLst>
                <a:ext uri="{FF2B5EF4-FFF2-40B4-BE49-F238E27FC236}">
                  <a16:creationId xmlns:a16="http://schemas.microsoft.com/office/drawing/2014/main" id="{071789B1-B0AA-B592-9CCE-72581B0631F5}"/>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DDB101A7-E6FA-B8AA-0964-15745DB3E580}"/>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a:extLst>
                <a:ext uri="{FF2B5EF4-FFF2-40B4-BE49-F238E27FC236}">
                  <a16:creationId xmlns:a16="http://schemas.microsoft.com/office/drawing/2014/main" id="{DB7308BD-3802-0624-1CDE-C3A84F182B0E}"/>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1A4E5826-FE40-6198-D48F-E1D63D809E6D}"/>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Slide Number Placeholder 11">
            <a:extLst>
              <a:ext uri="{FF2B5EF4-FFF2-40B4-BE49-F238E27FC236}">
                <a16:creationId xmlns:a16="http://schemas.microsoft.com/office/drawing/2014/main" id="{16C79DD5-E0F2-EEEE-7FD8-00AA4FCA1895}"/>
              </a:ext>
            </a:extLst>
          </p:cNvPr>
          <p:cNvSpPr txBox="1">
            <a:spLocks/>
          </p:cNvSpPr>
          <p:nvPr/>
        </p:nvSpPr>
        <p:spPr>
          <a:xfrm>
            <a:off x="11331192" y="6330207"/>
            <a:ext cx="457200" cy="3684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5CA84A-544F-4B6B-BC9A-925394EE73B5}" type="slidenum">
              <a:rPr lang="en-US"/>
              <a:pPr/>
              <a:t>16</a:t>
            </a:fld>
            <a:endParaRPr lang="en-US" dirty="0"/>
          </a:p>
        </p:txBody>
      </p:sp>
    </p:spTree>
    <p:extLst>
      <p:ext uri="{BB962C8B-B14F-4D97-AF65-F5344CB8AC3E}">
        <p14:creationId xmlns:p14="http://schemas.microsoft.com/office/powerpoint/2010/main" val="1981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4" descr="Thank You Food Images - Free Download on Freepik">
            <a:extLst>
              <a:ext uri="{FF2B5EF4-FFF2-40B4-BE49-F238E27FC236}">
                <a16:creationId xmlns:a16="http://schemas.microsoft.com/office/drawing/2014/main" id="{8419638A-36D7-6663-AB8D-EB7D0635575C}"/>
              </a:ext>
            </a:extLst>
          </p:cNvPr>
          <p:cNvSpPr>
            <a:spLocks noChangeAspect="1" noChangeArrowheads="1"/>
          </p:cNvSpPr>
          <p:nvPr/>
        </p:nvSpPr>
        <p:spPr bwMode="auto">
          <a:xfrm>
            <a:off x="1851949" y="-815051"/>
            <a:ext cx="4396451" cy="4396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Thank You Food Images - Free Download on Freepik">
            <a:extLst>
              <a:ext uri="{FF2B5EF4-FFF2-40B4-BE49-F238E27FC236}">
                <a16:creationId xmlns:a16="http://schemas.microsoft.com/office/drawing/2014/main" id="{87C51B30-5320-2BD2-E230-EE2273364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Slide Number Placeholder 11">
            <a:extLst>
              <a:ext uri="{FF2B5EF4-FFF2-40B4-BE49-F238E27FC236}">
                <a16:creationId xmlns:a16="http://schemas.microsoft.com/office/drawing/2014/main" id="{76B96F17-8680-B35B-44A9-B443514F08DD}"/>
              </a:ext>
            </a:extLst>
          </p:cNvPr>
          <p:cNvSpPr>
            <a:spLocks noGrp="1"/>
          </p:cNvSpPr>
          <p:nvPr>
            <p:ph type="sldNum" sz="quarter" idx="4"/>
          </p:nvPr>
        </p:nvSpPr>
        <p:spPr>
          <a:xfrm>
            <a:off x="11367149" y="6263266"/>
            <a:ext cx="457200" cy="368448"/>
          </a:xfrm>
        </p:spPr>
        <p:txBody>
          <a:bodyPr/>
          <a:lstStyle/>
          <a:p>
            <a:fld id="{745CA84A-544F-4B6B-BC9A-925394EE73B5}" type="slidenum">
              <a:rPr lang="en-US"/>
              <a:pPr/>
              <a:t>17</a:t>
            </a:fld>
            <a:endParaRPr lang="en-US" dirty="0"/>
          </a:p>
        </p:txBody>
      </p:sp>
    </p:spTree>
    <p:extLst>
      <p:ext uri="{BB962C8B-B14F-4D97-AF65-F5344CB8AC3E}">
        <p14:creationId xmlns:p14="http://schemas.microsoft.com/office/powerpoint/2010/main" val="65987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83A98-3260-9DFF-5A18-74A49AAC1B5F}"/>
              </a:ext>
            </a:extLst>
          </p:cNvPr>
          <p:cNvSpPr>
            <a:spLocks noGrp="1"/>
          </p:cNvSpPr>
          <p:nvPr>
            <p:ph type="title"/>
          </p:nvPr>
        </p:nvSpPr>
        <p:spPr>
          <a:xfrm>
            <a:off x="457200" y="457200"/>
            <a:ext cx="5212080" cy="777240"/>
          </a:xfrm>
        </p:spPr>
        <p:txBody>
          <a:bodyPr/>
          <a:lstStyle/>
          <a:p>
            <a:r>
              <a:rPr lang="en-US" sz="5400" dirty="0">
                <a:latin typeface="Times New Roman" panose="02020603050405020304" pitchFamily="18" charset="0"/>
                <a:cs typeface="Times New Roman" panose="02020603050405020304" pitchFamily="18" charset="0"/>
              </a:rPr>
              <a:t>Team members</a:t>
            </a:r>
          </a:p>
        </p:txBody>
      </p:sp>
      <p:pic>
        <p:nvPicPr>
          <p:cNvPr id="16" name="Picture Placeholder 17" descr="A bowl of cereal with fruit and yogurt">
            <a:extLst>
              <a:ext uri="{FF2B5EF4-FFF2-40B4-BE49-F238E27FC236}">
                <a16:creationId xmlns:a16="http://schemas.microsoft.com/office/drawing/2014/main" id="{41750AD8-99F3-CB38-79DB-D3A7DD250FAD}"/>
              </a:ext>
            </a:extLst>
          </p:cNvPr>
          <p:cNvPicPr>
            <a:picLocks noGrp="1" noChangeAspect="1"/>
          </p:cNvPicPr>
          <p:nvPr>
            <p:ph type="pic" sz="quarter" idx="10"/>
          </p:nvPr>
        </p:nvPicPr>
        <p:blipFill>
          <a:blip r:embed="rId2"/>
          <a:srcRect t="14" r="10458" b="14"/>
          <a:stretch/>
        </p:blipFill>
        <p:spPr>
          <a:xfrm>
            <a:off x="0" y="1005840"/>
            <a:ext cx="5840534" cy="5852160"/>
          </a:xfrm>
        </p:spPr>
      </p:pic>
      <p:sp>
        <p:nvSpPr>
          <p:cNvPr id="14" name="Slide Number Placeholder 13">
            <a:extLst>
              <a:ext uri="{FF2B5EF4-FFF2-40B4-BE49-F238E27FC236}">
                <a16:creationId xmlns:a16="http://schemas.microsoft.com/office/drawing/2014/main" id="{B85D9077-7C88-07FA-6FD1-F479C5186A5E}"/>
              </a:ext>
            </a:extLst>
          </p:cNvPr>
          <p:cNvSpPr>
            <a:spLocks noGrp="1"/>
          </p:cNvSpPr>
          <p:nvPr>
            <p:ph type="sldNum" sz="quarter" idx="4"/>
          </p:nvPr>
        </p:nvSpPr>
        <p:spPr>
          <a:xfrm>
            <a:off x="11274552" y="5989319"/>
            <a:ext cx="457200" cy="457200"/>
          </a:xfrm>
        </p:spPr>
        <p:txBody>
          <a:bodyPr/>
          <a:lstStyle/>
          <a:p>
            <a:fld id="{745CA84A-544F-4B6B-BC9A-925394EE73B5}" type="slidenum">
              <a:rPr lang="en-US"/>
              <a:pPr/>
              <a:t>2</a:t>
            </a:fld>
            <a:endParaRPr lang="en-US" dirty="0"/>
          </a:p>
        </p:txBody>
      </p:sp>
      <p:sp>
        <p:nvSpPr>
          <p:cNvPr id="15" name="Text Placeholder 14">
            <a:extLst>
              <a:ext uri="{FF2B5EF4-FFF2-40B4-BE49-F238E27FC236}">
                <a16:creationId xmlns:a16="http://schemas.microsoft.com/office/drawing/2014/main" id="{6C3FE30E-1E84-A8FD-7F5F-8282DEB9DE94}"/>
              </a:ext>
            </a:extLst>
          </p:cNvPr>
          <p:cNvSpPr>
            <a:spLocks noGrp="1"/>
          </p:cNvSpPr>
          <p:nvPr>
            <p:ph type="body" sz="half" idx="12"/>
          </p:nvPr>
        </p:nvSpPr>
        <p:spPr>
          <a:xfrm>
            <a:off x="6964649" y="613458"/>
            <a:ext cx="7515280" cy="4699322"/>
          </a:xfrm>
        </p:spPr>
        <p:txBody>
          <a:bodyPr/>
          <a:lstStyle/>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Rajnish Kumar</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Anagha Anil</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Eruva Akhil </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Chandrakanth B S</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Souradipta Saha</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Sunil</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Srinivas</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b="1" dirty="0">
                <a:latin typeface="Times New Roman" panose="02020603050405020304" pitchFamily="18" charset="0"/>
                <a:cs typeface="Times New Roman" panose="02020603050405020304" pitchFamily="18" charset="0"/>
              </a:rPr>
              <a:t>Srijal</a:t>
            </a: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24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A2E3989-0578-9BDA-F163-7557D0D6304C}"/>
              </a:ext>
            </a:extLst>
          </p:cNvPr>
          <p:cNvGraphicFramePr/>
          <p:nvPr>
            <p:extLst>
              <p:ext uri="{D42A27DB-BD31-4B8C-83A1-F6EECF244321}">
                <p14:modId xmlns:p14="http://schemas.microsoft.com/office/powerpoint/2010/main" val="1742241091"/>
              </p:ext>
            </p:extLst>
          </p:nvPr>
        </p:nvGraphicFramePr>
        <p:xfrm>
          <a:off x="4061559" y="411481"/>
          <a:ext cx="7537405" cy="1683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Diagram 25">
            <a:extLst>
              <a:ext uri="{FF2B5EF4-FFF2-40B4-BE49-F238E27FC236}">
                <a16:creationId xmlns:a16="http://schemas.microsoft.com/office/drawing/2014/main" id="{C446A406-76F0-B235-23A9-675C32F5559C}"/>
              </a:ext>
            </a:extLst>
          </p:cNvPr>
          <p:cNvGraphicFramePr/>
          <p:nvPr>
            <p:extLst>
              <p:ext uri="{D42A27DB-BD31-4B8C-83A1-F6EECF244321}">
                <p14:modId xmlns:p14="http://schemas.microsoft.com/office/powerpoint/2010/main" val="1511518640"/>
              </p:ext>
            </p:extLst>
          </p:nvPr>
        </p:nvGraphicFramePr>
        <p:xfrm>
          <a:off x="4239021" y="2290384"/>
          <a:ext cx="7633634" cy="34161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5" name="Picture Placeholder 64" descr="Avocado and egg on toast">
            <a:extLst>
              <a:ext uri="{FF2B5EF4-FFF2-40B4-BE49-F238E27FC236}">
                <a16:creationId xmlns:a16="http://schemas.microsoft.com/office/drawing/2014/main" id="{0D32CEB2-770F-E962-99F3-CAF2B4D5BAE7}"/>
              </a:ext>
              <a:ext uri="{C183D7F6-B498-43B3-948B-1728B52AA6E4}">
                <adec:decorative xmlns:adec="http://schemas.microsoft.com/office/drawing/2017/decorative" val="0"/>
              </a:ext>
            </a:extLst>
          </p:cNvPr>
          <p:cNvPicPr>
            <a:picLocks noGrp="1" noChangeAspect="1"/>
          </p:cNvPicPr>
          <p:nvPr>
            <p:ph type="pic" sz="quarter" idx="10"/>
          </p:nvPr>
        </p:nvPicPr>
        <p:blipFill>
          <a:blip r:embed="rId12"/>
          <a:srcRect l="20" r="15616"/>
          <a:stretch/>
        </p:blipFill>
        <p:spPr>
          <a:xfrm>
            <a:off x="0" y="0"/>
            <a:ext cx="3372465" cy="6858000"/>
          </a:xfrm>
        </p:spPr>
      </p:pic>
      <p:sp>
        <p:nvSpPr>
          <p:cNvPr id="11" name="Text Placeholder 10">
            <a:extLst>
              <a:ext uri="{FF2B5EF4-FFF2-40B4-BE49-F238E27FC236}">
                <a16:creationId xmlns:a16="http://schemas.microsoft.com/office/drawing/2014/main" id="{0305683C-6CEE-6375-0D41-7E8647D67187}"/>
              </a:ext>
            </a:extLst>
          </p:cNvPr>
          <p:cNvSpPr>
            <a:spLocks noGrp="1"/>
          </p:cNvSpPr>
          <p:nvPr>
            <p:ph type="body" sz="quarter" idx="16"/>
          </p:nvPr>
        </p:nvSpPr>
        <p:spPr>
          <a:xfrm>
            <a:off x="4275249" y="5706526"/>
            <a:ext cx="3172397" cy="1094506"/>
          </a:xfrm>
        </p:spPr>
        <p:txBody>
          <a:bodyPr/>
          <a:lstStyle/>
          <a:p>
            <a:r>
              <a:rPr lang="en-US" dirty="0"/>
              <a:t>tip</a:t>
            </a:r>
          </a:p>
        </p:txBody>
      </p:sp>
      <p:graphicFrame>
        <p:nvGraphicFramePr>
          <p:cNvPr id="39" name="Diagram 38">
            <a:extLst>
              <a:ext uri="{FF2B5EF4-FFF2-40B4-BE49-F238E27FC236}">
                <a16:creationId xmlns:a16="http://schemas.microsoft.com/office/drawing/2014/main" id="{B6F601CD-F906-34BD-2F21-072F13460705}"/>
              </a:ext>
            </a:extLst>
          </p:cNvPr>
          <p:cNvGraphicFramePr/>
          <p:nvPr>
            <p:extLst>
              <p:ext uri="{D42A27DB-BD31-4B8C-83A1-F6EECF244321}">
                <p14:modId xmlns:p14="http://schemas.microsoft.com/office/powerpoint/2010/main" val="2996486267"/>
              </p:ext>
            </p:extLst>
          </p:nvPr>
        </p:nvGraphicFramePr>
        <p:xfrm>
          <a:off x="4408299" y="5887499"/>
          <a:ext cx="2906295" cy="9135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Slide Number Placeholder 3">
            <a:extLst>
              <a:ext uri="{FF2B5EF4-FFF2-40B4-BE49-F238E27FC236}">
                <a16:creationId xmlns:a16="http://schemas.microsoft.com/office/drawing/2014/main" id="{C03EDA80-6968-DCB5-8E1C-5C8EED087514}"/>
              </a:ext>
            </a:extLst>
          </p:cNvPr>
          <p:cNvSpPr>
            <a:spLocks noGrp="1"/>
          </p:cNvSpPr>
          <p:nvPr>
            <p:ph type="sldNum" sz="quarter" idx="4"/>
          </p:nvPr>
        </p:nvSpPr>
        <p:spPr>
          <a:xfrm>
            <a:off x="11274552" y="6061039"/>
            <a:ext cx="457200" cy="385480"/>
          </a:xfrm>
        </p:spPr>
        <p:txBody>
          <a:bodyPr/>
          <a:lstStyle/>
          <a:p>
            <a:r>
              <a:rPr lang="en-US" dirty="0"/>
              <a:t>1</a:t>
            </a:r>
          </a:p>
        </p:txBody>
      </p:sp>
    </p:spTree>
    <p:extLst>
      <p:ext uri="{BB962C8B-B14F-4D97-AF65-F5344CB8AC3E}">
        <p14:creationId xmlns:p14="http://schemas.microsoft.com/office/powerpoint/2010/main" val="3550377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4D461672-662A-A58C-171F-F8BF3421101C}"/>
              </a:ext>
            </a:extLst>
          </p:cNvPr>
          <p:cNvSpPr/>
          <p:nvPr/>
        </p:nvSpPr>
        <p:spPr>
          <a:xfrm>
            <a:off x="9462264" y="2751455"/>
            <a:ext cx="2250937" cy="17977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A4E1F77B-C0D6-2DFA-B684-DF7FE01095EB}"/>
              </a:ext>
            </a:extLst>
          </p:cNvPr>
          <p:cNvSpPr/>
          <p:nvPr/>
        </p:nvSpPr>
        <p:spPr>
          <a:xfrm>
            <a:off x="8354875" y="227681"/>
            <a:ext cx="3028336" cy="19024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40D7F827-00FC-985F-3338-1B3904CED90E}"/>
              </a:ext>
            </a:extLst>
          </p:cNvPr>
          <p:cNvSpPr/>
          <p:nvPr/>
        </p:nvSpPr>
        <p:spPr>
          <a:xfrm>
            <a:off x="967819" y="4787384"/>
            <a:ext cx="2826616" cy="1593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78F1F33C-999A-44A6-0395-1179C54CCD0C}"/>
              </a:ext>
            </a:extLst>
          </p:cNvPr>
          <p:cNvSpPr/>
          <p:nvPr/>
        </p:nvSpPr>
        <p:spPr>
          <a:xfrm>
            <a:off x="8220225" y="5155623"/>
            <a:ext cx="1743832" cy="15307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A9AD76D6-7052-3DAE-FF54-78EBF480892E}"/>
              </a:ext>
            </a:extLst>
          </p:cNvPr>
          <p:cNvSpPr/>
          <p:nvPr/>
        </p:nvSpPr>
        <p:spPr>
          <a:xfrm>
            <a:off x="5037116" y="2674516"/>
            <a:ext cx="2250937" cy="2133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B77B42A-34F5-C0FD-C9F7-C0A412434DC3}"/>
              </a:ext>
            </a:extLst>
          </p:cNvPr>
          <p:cNvSpPr/>
          <p:nvPr/>
        </p:nvSpPr>
        <p:spPr>
          <a:xfrm>
            <a:off x="4286908" y="414334"/>
            <a:ext cx="2800248" cy="190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570F5CE-1E3A-6E18-06F0-B7391E921615}"/>
              </a:ext>
            </a:extLst>
          </p:cNvPr>
          <p:cNvSpPr/>
          <p:nvPr/>
        </p:nvSpPr>
        <p:spPr>
          <a:xfrm>
            <a:off x="1093918" y="1633204"/>
            <a:ext cx="1939529" cy="2369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6F57E45-AA85-FB1F-AEE6-E6416D230587}"/>
              </a:ext>
            </a:extLst>
          </p:cNvPr>
          <p:cNvSpPr txBox="1"/>
          <p:nvPr/>
        </p:nvSpPr>
        <p:spPr>
          <a:xfrm>
            <a:off x="1084195" y="1633205"/>
            <a:ext cx="1939528" cy="2215991"/>
          </a:xfrm>
          <a:prstGeom prst="rect">
            <a:avLst/>
          </a:prstGeom>
          <a:noFill/>
        </p:spPr>
        <p:txBody>
          <a:bodyPr wrap="square" rtlCol="0">
            <a:spAutoFit/>
          </a:bodyPr>
          <a:lstStyle/>
          <a:p>
            <a:pPr algn="ctr"/>
            <a:r>
              <a:rPr lang="en-IN" sz="1400" dirty="0">
                <a:solidFill>
                  <a:schemeClr val="bg1"/>
                </a:solidFill>
              </a:rPr>
              <a:t>User </a:t>
            </a:r>
            <a:r>
              <a:rPr lang="en-IN" sz="1600" dirty="0">
                <a:solidFill>
                  <a:schemeClr val="bg1"/>
                </a:solidFill>
              </a:rPr>
              <a:t> </a:t>
            </a:r>
          </a:p>
          <a:p>
            <a:r>
              <a:rPr lang="en-IN" sz="1200" dirty="0">
                <a:solidFill>
                  <a:schemeClr val="bg1"/>
                </a:solidFill>
              </a:rPr>
              <a:t>  </a:t>
            </a:r>
          </a:p>
          <a:p>
            <a:r>
              <a:rPr lang="en-IN" sz="1200" dirty="0">
                <a:solidFill>
                  <a:schemeClr val="bg1"/>
                </a:solidFill>
              </a:rPr>
              <a:t>  </a:t>
            </a:r>
            <a:r>
              <a:rPr lang="en-IN" sz="1100" dirty="0">
                <a:solidFill>
                  <a:schemeClr val="bg1"/>
                </a:solidFill>
              </a:rPr>
              <a:t>- </a:t>
            </a:r>
            <a:r>
              <a:rPr lang="en-IN" sz="1100" dirty="0" err="1">
                <a:solidFill>
                  <a:schemeClr val="bg1"/>
                </a:solidFill>
              </a:rPr>
              <a:t>userId</a:t>
            </a:r>
            <a:r>
              <a:rPr lang="en-IN" sz="1100" dirty="0">
                <a:solidFill>
                  <a:schemeClr val="bg1"/>
                </a:solidFill>
              </a:rPr>
              <a:t>: int</a:t>
            </a:r>
          </a:p>
          <a:p>
            <a:r>
              <a:rPr lang="en-IN" sz="1100" dirty="0">
                <a:solidFill>
                  <a:schemeClr val="bg1"/>
                </a:solidFill>
              </a:rPr>
              <a:t>  - username: string</a:t>
            </a:r>
          </a:p>
          <a:p>
            <a:r>
              <a:rPr lang="en-IN" sz="1100" dirty="0">
                <a:solidFill>
                  <a:schemeClr val="bg1"/>
                </a:solidFill>
              </a:rPr>
              <a:t>  - email: string</a:t>
            </a:r>
          </a:p>
          <a:p>
            <a:r>
              <a:rPr lang="en-IN" sz="1100" dirty="0">
                <a:solidFill>
                  <a:schemeClr val="bg1"/>
                </a:solidFill>
              </a:rPr>
              <a:t>  - password: string</a:t>
            </a:r>
          </a:p>
          <a:p>
            <a:r>
              <a:rPr lang="en-IN" sz="1100" dirty="0">
                <a:solidFill>
                  <a:schemeClr val="bg1"/>
                </a:solidFill>
              </a:rPr>
              <a:t>  - </a:t>
            </a:r>
            <a:r>
              <a:rPr lang="en-IN" sz="1100" dirty="0" err="1">
                <a:solidFill>
                  <a:schemeClr val="bg1"/>
                </a:solidFill>
              </a:rPr>
              <a:t>isAdmin</a:t>
            </a:r>
            <a:r>
              <a:rPr lang="en-IN" sz="1100" dirty="0">
                <a:solidFill>
                  <a:schemeClr val="bg1"/>
                </a:solidFill>
              </a:rPr>
              <a:t>: Boolean</a:t>
            </a:r>
          </a:p>
          <a:p>
            <a:endParaRPr lang="en-IN" sz="1100" dirty="0">
              <a:solidFill>
                <a:schemeClr val="bg1"/>
              </a:solidFill>
            </a:endParaRPr>
          </a:p>
          <a:p>
            <a:r>
              <a:rPr lang="en-IN" sz="1100" dirty="0">
                <a:solidFill>
                  <a:schemeClr val="bg1"/>
                </a:solidFill>
              </a:rPr>
              <a:t>  + register(): </a:t>
            </a:r>
            <a:r>
              <a:rPr lang="en-IN" sz="1100" dirty="0" err="1">
                <a:solidFill>
                  <a:schemeClr val="bg1"/>
                </a:solidFill>
              </a:rPr>
              <a:t>boolean</a:t>
            </a:r>
            <a:endParaRPr lang="en-IN" sz="1100" dirty="0">
              <a:solidFill>
                <a:schemeClr val="bg1"/>
              </a:solidFill>
            </a:endParaRPr>
          </a:p>
          <a:p>
            <a:r>
              <a:rPr lang="en-IN" sz="1100" dirty="0">
                <a:solidFill>
                  <a:schemeClr val="bg1"/>
                </a:solidFill>
              </a:rPr>
              <a:t>  + login(): </a:t>
            </a:r>
            <a:r>
              <a:rPr lang="en-IN" sz="1100" dirty="0" err="1">
                <a:solidFill>
                  <a:schemeClr val="bg1"/>
                </a:solidFill>
              </a:rPr>
              <a:t>AuthToken</a:t>
            </a:r>
            <a:endParaRPr lang="en-IN" sz="1100" dirty="0">
              <a:solidFill>
                <a:schemeClr val="bg1"/>
              </a:solidFill>
            </a:endParaRPr>
          </a:p>
          <a:p>
            <a:r>
              <a:rPr lang="en-IN" sz="1100" dirty="0">
                <a:solidFill>
                  <a:schemeClr val="bg1"/>
                </a:solidFill>
              </a:rPr>
              <a:t>  + logout(): </a:t>
            </a:r>
            <a:r>
              <a:rPr lang="en-IN" sz="1100" dirty="0" err="1">
                <a:solidFill>
                  <a:schemeClr val="bg1"/>
                </a:solidFill>
              </a:rPr>
              <a:t>boolean</a:t>
            </a:r>
            <a:endParaRPr lang="en-IN" sz="1100" dirty="0">
              <a:solidFill>
                <a:schemeClr val="bg1"/>
              </a:solidFill>
            </a:endParaRPr>
          </a:p>
          <a:p>
            <a:r>
              <a:rPr lang="en-IN" sz="1100" dirty="0">
                <a:solidFill>
                  <a:schemeClr val="bg1"/>
                </a:solidFill>
              </a:rPr>
              <a:t>  + </a:t>
            </a:r>
            <a:r>
              <a:rPr lang="en-IN" sz="1100" dirty="0" err="1">
                <a:solidFill>
                  <a:schemeClr val="bg1"/>
                </a:solidFill>
              </a:rPr>
              <a:t>resetPassword</a:t>
            </a:r>
            <a:r>
              <a:rPr lang="en-IN" sz="1100" dirty="0">
                <a:solidFill>
                  <a:schemeClr val="bg1"/>
                </a:solidFill>
              </a:rPr>
              <a:t>(): </a:t>
            </a:r>
            <a:r>
              <a:rPr lang="en-IN" sz="1100" dirty="0" err="1">
                <a:solidFill>
                  <a:schemeClr val="bg1"/>
                </a:solidFill>
              </a:rPr>
              <a:t>boolean</a:t>
            </a:r>
            <a:endParaRPr lang="en-IN" sz="1100" dirty="0">
              <a:solidFill>
                <a:schemeClr val="bg1"/>
              </a:solidFill>
            </a:endParaRPr>
          </a:p>
        </p:txBody>
      </p:sp>
      <p:sp>
        <p:nvSpPr>
          <p:cNvPr id="6" name="TextBox 5">
            <a:extLst>
              <a:ext uri="{FF2B5EF4-FFF2-40B4-BE49-F238E27FC236}">
                <a16:creationId xmlns:a16="http://schemas.microsoft.com/office/drawing/2014/main" id="{61327798-2352-96F1-4577-8C4042144487}"/>
              </a:ext>
            </a:extLst>
          </p:cNvPr>
          <p:cNvSpPr txBox="1"/>
          <p:nvPr/>
        </p:nvSpPr>
        <p:spPr>
          <a:xfrm>
            <a:off x="4286908" y="443564"/>
            <a:ext cx="2800248" cy="1508105"/>
          </a:xfrm>
          <a:prstGeom prst="rect">
            <a:avLst/>
          </a:prstGeom>
          <a:noFill/>
        </p:spPr>
        <p:txBody>
          <a:bodyPr wrap="square" rtlCol="0">
            <a:spAutoFit/>
          </a:bodyPr>
          <a:lstStyle/>
          <a:p>
            <a:pPr algn="ctr"/>
            <a:r>
              <a:rPr lang="en-IN" sz="1400" dirty="0">
                <a:solidFill>
                  <a:schemeClr val="bg1"/>
                </a:solidFill>
              </a:rPr>
              <a:t>Admin</a:t>
            </a:r>
            <a:r>
              <a:rPr lang="en-IN" dirty="0">
                <a:solidFill>
                  <a:schemeClr val="bg1"/>
                </a:solidFill>
              </a:rPr>
              <a:t> </a:t>
            </a:r>
          </a:p>
          <a:p>
            <a:r>
              <a:rPr lang="en-IN" sz="1600" dirty="0">
                <a:solidFill>
                  <a:schemeClr val="bg1"/>
                </a:solidFill>
              </a:rPr>
              <a:t> </a:t>
            </a:r>
          </a:p>
          <a:p>
            <a:r>
              <a:rPr lang="en-IN" sz="1400" dirty="0">
                <a:solidFill>
                  <a:schemeClr val="bg1"/>
                </a:solidFill>
              </a:rPr>
              <a:t>  </a:t>
            </a:r>
            <a:r>
              <a:rPr lang="en-IN" sz="1100" dirty="0">
                <a:solidFill>
                  <a:schemeClr val="bg1"/>
                </a:solidFill>
              </a:rPr>
              <a:t>- </a:t>
            </a:r>
            <a:r>
              <a:rPr lang="en-IN" sz="1100" dirty="0" err="1">
                <a:solidFill>
                  <a:schemeClr val="bg1"/>
                </a:solidFill>
              </a:rPr>
              <a:t>adminId</a:t>
            </a:r>
            <a:r>
              <a:rPr lang="en-IN" sz="1100" dirty="0">
                <a:solidFill>
                  <a:schemeClr val="bg1"/>
                </a:solidFill>
              </a:rPr>
              <a:t>: int</a:t>
            </a:r>
          </a:p>
          <a:p>
            <a:endParaRPr lang="en-IN" sz="1100" dirty="0">
              <a:solidFill>
                <a:schemeClr val="bg1"/>
              </a:solidFill>
            </a:endParaRPr>
          </a:p>
          <a:p>
            <a:r>
              <a:rPr lang="en-IN" sz="1100" dirty="0">
                <a:solidFill>
                  <a:schemeClr val="bg1"/>
                </a:solidFill>
              </a:rPr>
              <a:t>  + </a:t>
            </a:r>
            <a:r>
              <a:rPr lang="en-IN" sz="1100" dirty="0" err="1">
                <a:solidFill>
                  <a:schemeClr val="bg1"/>
                </a:solidFill>
              </a:rPr>
              <a:t>getUsersList</a:t>
            </a:r>
            <a:r>
              <a:rPr lang="en-IN" sz="1100" dirty="0">
                <a:solidFill>
                  <a:schemeClr val="bg1"/>
                </a:solidFill>
              </a:rPr>
              <a:t>(): List&lt;User&gt;</a:t>
            </a:r>
          </a:p>
          <a:p>
            <a:r>
              <a:rPr lang="en-IN" sz="1100" dirty="0">
                <a:solidFill>
                  <a:schemeClr val="bg1"/>
                </a:solidFill>
              </a:rPr>
              <a:t>  + </a:t>
            </a:r>
            <a:r>
              <a:rPr lang="en-IN" sz="1100" dirty="0" err="1">
                <a:solidFill>
                  <a:schemeClr val="bg1"/>
                </a:solidFill>
              </a:rPr>
              <a:t>getSystemStats</a:t>
            </a:r>
            <a:r>
              <a:rPr lang="en-IN" sz="1100" dirty="0">
                <a:solidFill>
                  <a:schemeClr val="bg1"/>
                </a:solidFill>
              </a:rPr>
              <a:t>(): Map&lt;string, any&gt;</a:t>
            </a:r>
          </a:p>
          <a:p>
            <a:r>
              <a:rPr lang="en-IN" sz="1100" dirty="0">
                <a:solidFill>
                  <a:schemeClr val="bg1"/>
                </a:solidFill>
              </a:rPr>
              <a:t>  + </a:t>
            </a:r>
            <a:r>
              <a:rPr lang="en-IN" sz="1100" dirty="0" err="1">
                <a:solidFill>
                  <a:schemeClr val="bg1"/>
                </a:solidFill>
              </a:rPr>
              <a:t>getConfigurations</a:t>
            </a:r>
            <a:r>
              <a:rPr lang="en-IN" sz="1100" dirty="0">
                <a:solidFill>
                  <a:schemeClr val="bg1"/>
                </a:solidFill>
              </a:rPr>
              <a:t>(): List&lt;</a:t>
            </a:r>
            <a:r>
              <a:rPr lang="en-IN" sz="1100" dirty="0" err="1">
                <a:solidFill>
                  <a:schemeClr val="bg1"/>
                </a:solidFill>
              </a:rPr>
              <a:t>SystemConfig</a:t>
            </a:r>
            <a:r>
              <a:rPr lang="en-IN" sz="1100" dirty="0">
                <a:solidFill>
                  <a:schemeClr val="bg1"/>
                </a:solidFill>
              </a:rPr>
              <a:t>&gt;</a:t>
            </a:r>
          </a:p>
        </p:txBody>
      </p:sp>
      <p:sp>
        <p:nvSpPr>
          <p:cNvPr id="8" name="TextBox 7">
            <a:extLst>
              <a:ext uri="{FF2B5EF4-FFF2-40B4-BE49-F238E27FC236}">
                <a16:creationId xmlns:a16="http://schemas.microsoft.com/office/drawing/2014/main" id="{D1094DC4-8A62-2342-5CFD-4C9BA6221166}"/>
              </a:ext>
            </a:extLst>
          </p:cNvPr>
          <p:cNvSpPr txBox="1"/>
          <p:nvPr/>
        </p:nvSpPr>
        <p:spPr>
          <a:xfrm>
            <a:off x="969592" y="4781624"/>
            <a:ext cx="2857321" cy="1585049"/>
          </a:xfrm>
          <a:prstGeom prst="rect">
            <a:avLst/>
          </a:prstGeom>
          <a:noFill/>
        </p:spPr>
        <p:txBody>
          <a:bodyPr wrap="square" rtlCol="0">
            <a:spAutoFit/>
          </a:bodyPr>
          <a:lstStyle/>
          <a:p>
            <a:pPr algn="ctr"/>
            <a:r>
              <a:rPr lang="en-IN" sz="1400" dirty="0">
                <a:solidFill>
                  <a:schemeClr val="bg1"/>
                </a:solidFill>
              </a:rPr>
              <a:t>Dashboard</a:t>
            </a:r>
          </a:p>
          <a:p>
            <a:r>
              <a:rPr lang="en-IN" sz="1400" dirty="0">
                <a:solidFill>
                  <a:schemeClr val="bg1"/>
                </a:solidFill>
              </a:rPr>
              <a:t> </a:t>
            </a:r>
          </a:p>
          <a:p>
            <a:r>
              <a:rPr lang="en-IN" sz="1400" dirty="0">
                <a:solidFill>
                  <a:schemeClr val="bg1"/>
                </a:solidFill>
              </a:rPr>
              <a:t>  </a:t>
            </a:r>
            <a:r>
              <a:rPr lang="en-IN" sz="1100" dirty="0">
                <a:solidFill>
                  <a:schemeClr val="bg1"/>
                </a:solidFill>
              </a:rPr>
              <a:t>- </a:t>
            </a:r>
            <a:r>
              <a:rPr lang="en-IN" sz="1100" dirty="0" err="1">
                <a:solidFill>
                  <a:schemeClr val="bg1"/>
                </a:solidFill>
              </a:rPr>
              <a:t>userId</a:t>
            </a:r>
            <a:r>
              <a:rPr lang="en-IN" sz="1100" dirty="0">
                <a:solidFill>
                  <a:schemeClr val="bg1"/>
                </a:solidFill>
              </a:rPr>
              <a:t>: int</a:t>
            </a:r>
          </a:p>
          <a:p>
            <a:endParaRPr lang="en-IN" sz="1100" dirty="0">
              <a:solidFill>
                <a:schemeClr val="bg1"/>
              </a:solidFill>
            </a:endParaRPr>
          </a:p>
          <a:p>
            <a:r>
              <a:rPr lang="en-IN" sz="1100" dirty="0">
                <a:solidFill>
                  <a:schemeClr val="bg1"/>
                </a:solidFill>
              </a:rPr>
              <a:t>  + </a:t>
            </a:r>
            <a:r>
              <a:rPr lang="en-IN" sz="1100" dirty="0" err="1">
                <a:solidFill>
                  <a:schemeClr val="bg1"/>
                </a:solidFill>
              </a:rPr>
              <a:t>getMealHistory</a:t>
            </a:r>
            <a:r>
              <a:rPr lang="en-IN" sz="1100" dirty="0">
                <a:solidFill>
                  <a:schemeClr val="bg1"/>
                </a:solidFill>
              </a:rPr>
              <a:t>(): List&lt;</a:t>
            </a:r>
            <a:r>
              <a:rPr lang="en-IN" sz="1100" dirty="0" err="1">
                <a:solidFill>
                  <a:schemeClr val="bg1"/>
                </a:solidFill>
              </a:rPr>
              <a:t>MealLog</a:t>
            </a:r>
            <a:r>
              <a:rPr lang="en-IN" sz="1100" dirty="0">
                <a:solidFill>
                  <a:schemeClr val="bg1"/>
                </a:solidFill>
              </a:rPr>
              <a:t>&gt;</a:t>
            </a:r>
          </a:p>
          <a:p>
            <a:r>
              <a:rPr lang="en-IN" sz="1100" dirty="0">
                <a:solidFill>
                  <a:schemeClr val="bg1"/>
                </a:solidFill>
              </a:rPr>
              <a:t>  + </a:t>
            </a:r>
            <a:r>
              <a:rPr lang="en-IN" sz="1100" dirty="0" err="1">
                <a:solidFill>
                  <a:schemeClr val="bg1"/>
                </a:solidFill>
              </a:rPr>
              <a:t>getNutritionSummary</a:t>
            </a:r>
            <a:r>
              <a:rPr lang="en-IN" sz="1100" dirty="0">
                <a:solidFill>
                  <a:schemeClr val="bg1"/>
                </a:solidFill>
              </a:rPr>
              <a:t>(): </a:t>
            </a:r>
            <a:r>
              <a:rPr lang="en-IN" sz="1100" dirty="0" err="1">
                <a:solidFill>
                  <a:schemeClr val="bg1"/>
                </a:solidFill>
              </a:rPr>
              <a:t>NutritionSummary</a:t>
            </a:r>
            <a:endParaRPr lang="en-IN" sz="1100" dirty="0">
              <a:solidFill>
                <a:schemeClr val="bg1"/>
              </a:solidFill>
            </a:endParaRPr>
          </a:p>
          <a:p>
            <a:r>
              <a:rPr lang="en-IN" sz="1100" dirty="0">
                <a:solidFill>
                  <a:schemeClr val="bg1"/>
                </a:solidFill>
              </a:rPr>
              <a:t>  + </a:t>
            </a:r>
            <a:r>
              <a:rPr lang="en-IN" sz="1100" dirty="0" err="1">
                <a:solidFill>
                  <a:schemeClr val="bg1"/>
                </a:solidFill>
              </a:rPr>
              <a:t>getReports</a:t>
            </a:r>
            <a:r>
              <a:rPr lang="en-IN" sz="1100" dirty="0">
                <a:solidFill>
                  <a:schemeClr val="bg1"/>
                </a:solidFill>
              </a:rPr>
              <a:t>(): List&lt;Report&gt;</a:t>
            </a:r>
          </a:p>
        </p:txBody>
      </p:sp>
      <p:sp>
        <p:nvSpPr>
          <p:cNvPr id="9" name="TextBox 8">
            <a:extLst>
              <a:ext uri="{FF2B5EF4-FFF2-40B4-BE49-F238E27FC236}">
                <a16:creationId xmlns:a16="http://schemas.microsoft.com/office/drawing/2014/main" id="{380ECBEC-1373-EE70-0F17-59C2CF5F8337}"/>
              </a:ext>
            </a:extLst>
          </p:cNvPr>
          <p:cNvSpPr txBox="1"/>
          <p:nvPr/>
        </p:nvSpPr>
        <p:spPr>
          <a:xfrm>
            <a:off x="5112663" y="2696109"/>
            <a:ext cx="2093843" cy="2015936"/>
          </a:xfrm>
          <a:prstGeom prst="rect">
            <a:avLst/>
          </a:prstGeom>
          <a:noFill/>
        </p:spPr>
        <p:txBody>
          <a:bodyPr wrap="none" rtlCol="0">
            <a:spAutoFit/>
          </a:bodyPr>
          <a:lstStyle/>
          <a:p>
            <a:pPr algn="ctr"/>
            <a:r>
              <a:rPr lang="en-IN" sz="1400" dirty="0">
                <a:solidFill>
                  <a:schemeClr val="bg1"/>
                </a:solidFill>
              </a:rPr>
              <a:t>Meal </a:t>
            </a:r>
          </a:p>
          <a:p>
            <a:r>
              <a:rPr lang="en-IN" sz="1600" dirty="0">
                <a:solidFill>
                  <a:schemeClr val="bg1"/>
                </a:solidFill>
              </a:rPr>
              <a:t> </a:t>
            </a:r>
          </a:p>
          <a:p>
            <a:r>
              <a:rPr lang="en-IN" sz="1600" dirty="0">
                <a:solidFill>
                  <a:schemeClr val="bg1"/>
                </a:solidFill>
              </a:rPr>
              <a:t>  </a:t>
            </a:r>
            <a:r>
              <a:rPr lang="en-IN" sz="1100" dirty="0">
                <a:solidFill>
                  <a:schemeClr val="bg1"/>
                </a:solidFill>
              </a:rPr>
              <a:t>- </a:t>
            </a:r>
            <a:r>
              <a:rPr lang="en-IN" sz="1100" dirty="0" err="1">
                <a:solidFill>
                  <a:schemeClr val="bg1"/>
                </a:solidFill>
              </a:rPr>
              <a:t>logId</a:t>
            </a:r>
            <a:r>
              <a:rPr lang="en-IN" sz="1100" dirty="0">
                <a:solidFill>
                  <a:schemeClr val="bg1"/>
                </a:solidFill>
              </a:rPr>
              <a:t>: int</a:t>
            </a:r>
          </a:p>
          <a:p>
            <a:r>
              <a:rPr lang="en-IN" sz="1100" dirty="0">
                <a:solidFill>
                  <a:schemeClr val="bg1"/>
                </a:solidFill>
              </a:rPr>
              <a:t>  - </a:t>
            </a:r>
            <a:r>
              <a:rPr lang="en-IN" sz="1100" dirty="0" err="1">
                <a:solidFill>
                  <a:schemeClr val="bg1"/>
                </a:solidFill>
              </a:rPr>
              <a:t>userId</a:t>
            </a:r>
            <a:r>
              <a:rPr lang="en-IN" sz="1100" dirty="0">
                <a:solidFill>
                  <a:schemeClr val="bg1"/>
                </a:solidFill>
              </a:rPr>
              <a:t>: int</a:t>
            </a:r>
          </a:p>
          <a:p>
            <a:r>
              <a:rPr lang="en-IN" sz="1100" dirty="0">
                <a:solidFill>
                  <a:schemeClr val="bg1"/>
                </a:solidFill>
              </a:rPr>
              <a:t>  - timestamp: </a:t>
            </a:r>
            <a:r>
              <a:rPr lang="en-IN" sz="1100" dirty="0" err="1">
                <a:solidFill>
                  <a:schemeClr val="bg1"/>
                </a:solidFill>
              </a:rPr>
              <a:t>DateTime</a:t>
            </a:r>
            <a:endParaRPr lang="en-IN" sz="1100" dirty="0">
              <a:solidFill>
                <a:schemeClr val="bg1"/>
              </a:solidFill>
            </a:endParaRPr>
          </a:p>
          <a:p>
            <a:r>
              <a:rPr lang="en-IN" sz="1100" dirty="0">
                <a:solidFill>
                  <a:schemeClr val="bg1"/>
                </a:solidFill>
              </a:rPr>
              <a:t>  - </a:t>
            </a:r>
            <a:r>
              <a:rPr lang="en-IN" sz="1100" dirty="0" err="1">
                <a:solidFill>
                  <a:schemeClr val="bg1"/>
                </a:solidFill>
              </a:rPr>
              <a:t>imageUrl</a:t>
            </a:r>
            <a:r>
              <a:rPr lang="en-IN" sz="1100" dirty="0">
                <a:solidFill>
                  <a:schemeClr val="bg1"/>
                </a:solidFill>
              </a:rPr>
              <a:t>: string</a:t>
            </a:r>
          </a:p>
          <a:p>
            <a:endParaRPr lang="en-IN" sz="1100" dirty="0">
              <a:solidFill>
                <a:schemeClr val="bg1"/>
              </a:solidFill>
            </a:endParaRPr>
          </a:p>
          <a:p>
            <a:r>
              <a:rPr lang="en-IN" sz="1100" dirty="0">
                <a:solidFill>
                  <a:schemeClr val="bg1"/>
                </a:solidFill>
              </a:rPr>
              <a:t>  + </a:t>
            </a:r>
            <a:r>
              <a:rPr lang="en-IN" sz="1100" dirty="0" err="1">
                <a:solidFill>
                  <a:schemeClr val="bg1"/>
                </a:solidFill>
              </a:rPr>
              <a:t>addMeal</a:t>
            </a:r>
            <a:r>
              <a:rPr lang="en-IN" sz="1100" dirty="0">
                <a:solidFill>
                  <a:schemeClr val="bg1"/>
                </a:solidFill>
              </a:rPr>
              <a:t>(): </a:t>
            </a:r>
            <a:r>
              <a:rPr lang="en-IN" sz="1100" dirty="0" err="1">
                <a:solidFill>
                  <a:schemeClr val="bg1"/>
                </a:solidFill>
              </a:rPr>
              <a:t>MealLog</a:t>
            </a:r>
            <a:endParaRPr lang="en-IN" sz="1100" dirty="0">
              <a:solidFill>
                <a:schemeClr val="bg1"/>
              </a:solidFill>
            </a:endParaRPr>
          </a:p>
          <a:p>
            <a:r>
              <a:rPr lang="en-IN" sz="1100" dirty="0">
                <a:solidFill>
                  <a:schemeClr val="bg1"/>
                </a:solidFill>
              </a:rPr>
              <a:t>  + </a:t>
            </a:r>
            <a:r>
              <a:rPr lang="en-IN" sz="1100" dirty="0" err="1">
                <a:solidFill>
                  <a:schemeClr val="bg1"/>
                </a:solidFill>
              </a:rPr>
              <a:t>updateMeal</a:t>
            </a:r>
            <a:r>
              <a:rPr lang="en-IN" sz="1100" dirty="0">
                <a:solidFill>
                  <a:schemeClr val="bg1"/>
                </a:solidFill>
              </a:rPr>
              <a:t>(): </a:t>
            </a:r>
            <a:r>
              <a:rPr lang="en-IN" sz="1100" dirty="0" err="1">
                <a:solidFill>
                  <a:schemeClr val="bg1"/>
                </a:solidFill>
              </a:rPr>
              <a:t>boolean</a:t>
            </a:r>
            <a:endParaRPr lang="en-IN" sz="1100" dirty="0">
              <a:solidFill>
                <a:schemeClr val="bg1"/>
              </a:solidFill>
            </a:endParaRPr>
          </a:p>
          <a:p>
            <a:r>
              <a:rPr lang="en-IN" sz="1100" dirty="0">
                <a:solidFill>
                  <a:schemeClr val="bg1"/>
                </a:solidFill>
              </a:rPr>
              <a:t>  + </a:t>
            </a:r>
            <a:r>
              <a:rPr lang="en-IN" sz="1100" dirty="0" err="1">
                <a:solidFill>
                  <a:schemeClr val="bg1"/>
                </a:solidFill>
              </a:rPr>
              <a:t>analyzeMeal</a:t>
            </a:r>
            <a:r>
              <a:rPr lang="en-IN" sz="1100" dirty="0">
                <a:solidFill>
                  <a:schemeClr val="bg1"/>
                </a:solidFill>
              </a:rPr>
              <a:t>(): </a:t>
            </a:r>
            <a:r>
              <a:rPr lang="en-IN" sz="1100" dirty="0" err="1">
                <a:solidFill>
                  <a:schemeClr val="bg1"/>
                </a:solidFill>
              </a:rPr>
              <a:t>NutritionData</a:t>
            </a:r>
            <a:endParaRPr lang="en-IN" sz="1100" dirty="0">
              <a:solidFill>
                <a:schemeClr val="bg1"/>
              </a:solidFill>
            </a:endParaRPr>
          </a:p>
        </p:txBody>
      </p:sp>
      <p:sp>
        <p:nvSpPr>
          <p:cNvPr id="10" name="TextBox 9">
            <a:extLst>
              <a:ext uri="{FF2B5EF4-FFF2-40B4-BE49-F238E27FC236}">
                <a16:creationId xmlns:a16="http://schemas.microsoft.com/office/drawing/2014/main" id="{286118DC-2BCF-4257-0FF1-975C377E9236}"/>
              </a:ext>
            </a:extLst>
          </p:cNvPr>
          <p:cNvSpPr txBox="1"/>
          <p:nvPr/>
        </p:nvSpPr>
        <p:spPr>
          <a:xfrm>
            <a:off x="8340616" y="227680"/>
            <a:ext cx="3046027" cy="1908215"/>
          </a:xfrm>
          <a:prstGeom prst="rect">
            <a:avLst/>
          </a:prstGeom>
          <a:noFill/>
        </p:spPr>
        <p:txBody>
          <a:bodyPr wrap="none" rtlCol="0">
            <a:spAutoFit/>
          </a:bodyPr>
          <a:lstStyle/>
          <a:p>
            <a:pPr algn="ctr"/>
            <a:r>
              <a:rPr lang="en-IN" sz="1400" dirty="0">
                <a:solidFill>
                  <a:schemeClr val="bg1"/>
                </a:solidFill>
              </a:rPr>
              <a:t>Nutrition</a:t>
            </a:r>
          </a:p>
          <a:p>
            <a:r>
              <a:rPr lang="en-IN" sz="1400" dirty="0">
                <a:solidFill>
                  <a:schemeClr val="bg1"/>
                </a:solidFill>
              </a:rPr>
              <a:t>  </a:t>
            </a:r>
          </a:p>
          <a:p>
            <a:r>
              <a:rPr lang="en-IN" sz="1100" dirty="0">
                <a:solidFill>
                  <a:schemeClr val="bg1"/>
                </a:solidFill>
              </a:rPr>
              <a:t>  - </a:t>
            </a:r>
            <a:r>
              <a:rPr lang="en-IN" sz="1100" dirty="0" err="1">
                <a:solidFill>
                  <a:schemeClr val="bg1"/>
                </a:solidFill>
              </a:rPr>
              <a:t>analysisId</a:t>
            </a:r>
            <a:r>
              <a:rPr lang="en-IN" sz="1100" dirty="0">
                <a:solidFill>
                  <a:schemeClr val="bg1"/>
                </a:solidFill>
              </a:rPr>
              <a:t>: int</a:t>
            </a:r>
          </a:p>
          <a:p>
            <a:r>
              <a:rPr lang="en-IN" sz="1100" dirty="0">
                <a:solidFill>
                  <a:schemeClr val="bg1"/>
                </a:solidFill>
              </a:rPr>
              <a:t>  - calories: float</a:t>
            </a:r>
          </a:p>
          <a:p>
            <a:r>
              <a:rPr lang="en-IN" sz="1100" dirty="0">
                <a:solidFill>
                  <a:schemeClr val="bg1"/>
                </a:solidFill>
              </a:rPr>
              <a:t>  - proteins: float</a:t>
            </a:r>
          </a:p>
          <a:p>
            <a:r>
              <a:rPr lang="en-IN" sz="1100" dirty="0">
                <a:solidFill>
                  <a:schemeClr val="bg1"/>
                </a:solidFill>
              </a:rPr>
              <a:t>  - carbs: float</a:t>
            </a:r>
          </a:p>
          <a:p>
            <a:r>
              <a:rPr lang="en-IN" sz="1100" dirty="0">
                <a:solidFill>
                  <a:schemeClr val="bg1"/>
                </a:solidFill>
              </a:rPr>
              <a:t>  - fats: float</a:t>
            </a:r>
          </a:p>
          <a:p>
            <a:endParaRPr lang="en-IN" sz="1100" dirty="0">
              <a:solidFill>
                <a:schemeClr val="bg1"/>
              </a:solidFill>
            </a:endParaRPr>
          </a:p>
          <a:p>
            <a:r>
              <a:rPr lang="en-IN" sz="1100" dirty="0">
                <a:solidFill>
                  <a:schemeClr val="bg1"/>
                </a:solidFill>
              </a:rPr>
              <a:t>  + </a:t>
            </a:r>
            <a:r>
              <a:rPr lang="en-IN" sz="1100" dirty="0" err="1">
                <a:solidFill>
                  <a:schemeClr val="bg1"/>
                </a:solidFill>
              </a:rPr>
              <a:t>calculateTotalNutrients</a:t>
            </a:r>
            <a:r>
              <a:rPr lang="en-IN" sz="1100" dirty="0">
                <a:solidFill>
                  <a:schemeClr val="bg1"/>
                </a:solidFill>
              </a:rPr>
              <a:t>(): Map&lt;string, float&gt;</a:t>
            </a:r>
          </a:p>
          <a:p>
            <a:r>
              <a:rPr lang="en-IN" sz="1100" dirty="0">
                <a:solidFill>
                  <a:schemeClr val="bg1"/>
                </a:solidFill>
              </a:rPr>
              <a:t>  + </a:t>
            </a:r>
            <a:r>
              <a:rPr lang="en-IN" sz="1100" dirty="0" err="1">
                <a:solidFill>
                  <a:schemeClr val="bg1"/>
                </a:solidFill>
              </a:rPr>
              <a:t>validateNutrients</a:t>
            </a:r>
            <a:r>
              <a:rPr lang="en-IN" sz="1100" dirty="0">
                <a:solidFill>
                  <a:schemeClr val="bg1"/>
                </a:solidFill>
              </a:rPr>
              <a:t>(): </a:t>
            </a:r>
            <a:r>
              <a:rPr lang="en-IN" sz="1100" dirty="0" err="1">
                <a:solidFill>
                  <a:schemeClr val="bg1"/>
                </a:solidFill>
              </a:rPr>
              <a:t>boolean</a:t>
            </a:r>
            <a:endParaRPr lang="en-IN" sz="1100" dirty="0">
              <a:solidFill>
                <a:schemeClr val="bg1"/>
              </a:solidFill>
            </a:endParaRPr>
          </a:p>
        </p:txBody>
      </p:sp>
      <p:sp>
        <p:nvSpPr>
          <p:cNvPr id="11" name="TextBox 10">
            <a:extLst>
              <a:ext uri="{FF2B5EF4-FFF2-40B4-BE49-F238E27FC236}">
                <a16:creationId xmlns:a16="http://schemas.microsoft.com/office/drawing/2014/main" id="{889AEF44-2931-7DB6-B2AE-FAC33AC5F75B}"/>
              </a:ext>
            </a:extLst>
          </p:cNvPr>
          <p:cNvSpPr txBox="1"/>
          <p:nvPr/>
        </p:nvSpPr>
        <p:spPr>
          <a:xfrm>
            <a:off x="9462264" y="2751454"/>
            <a:ext cx="2250937" cy="1769715"/>
          </a:xfrm>
          <a:prstGeom prst="rect">
            <a:avLst/>
          </a:prstGeom>
          <a:noFill/>
        </p:spPr>
        <p:txBody>
          <a:bodyPr wrap="none" rtlCol="0">
            <a:spAutoFit/>
          </a:bodyPr>
          <a:lstStyle/>
          <a:p>
            <a:pPr algn="ctr"/>
            <a:r>
              <a:rPr lang="en-IN" sz="1400" dirty="0">
                <a:solidFill>
                  <a:schemeClr val="bg1"/>
                </a:solidFill>
              </a:rPr>
              <a:t>Report</a:t>
            </a:r>
            <a:r>
              <a:rPr lang="en-IN" sz="1600" dirty="0">
                <a:solidFill>
                  <a:schemeClr val="bg1"/>
                </a:solidFill>
              </a:rPr>
              <a:t> </a:t>
            </a:r>
          </a:p>
          <a:p>
            <a:pPr algn="ctr"/>
            <a:endParaRPr lang="en-IN" sz="1600" dirty="0">
              <a:solidFill>
                <a:schemeClr val="bg1"/>
              </a:solidFill>
            </a:endParaRPr>
          </a:p>
          <a:p>
            <a:r>
              <a:rPr lang="en-IN" sz="1100" dirty="0">
                <a:solidFill>
                  <a:schemeClr val="bg1"/>
                </a:solidFill>
              </a:rPr>
              <a:t>  - </a:t>
            </a:r>
            <a:r>
              <a:rPr lang="en-IN" sz="1100" dirty="0" err="1">
                <a:solidFill>
                  <a:schemeClr val="bg1"/>
                </a:solidFill>
              </a:rPr>
              <a:t>reportId</a:t>
            </a:r>
            <a:r>
              <a:rPr lang="en-IN" sz="1100" dirty="0">
                <a:solidFill>
                  <a:schemeClr val="bg1"/>
                </a:solidFill>
              </a:rPr>
              <a:t>: int</a:t>
            </a:r>
          </a:p>
          <a:p>
            <a:r>
              <a:rPr lang="en-IN" sz="1100" dirty="0">
                <a:solidFill>
                  <a:schemeClr val="bg1"/>
                </a:solidFill>
              </a:rPr>
              <a:t>  - type: string</a:t>
            </a:r>
          </a:p>
          <a:p>
            <a:r>
              <a:rPr lang="en-IN" sz="1100" dirty="0">
                <a:solidFill>
                  <a:schemeClr val="bg1"/>
                </a:solidFill>
              </a:rPr>
              <a:t>  - </a:t>
            </a:r>
            <a:r>
              <a:rPr lang="en-IN" sz="1100" dirty="0" err="1">
                <a:solidFill>
                  <a:schemeClr val="bg1"/>
                </a:solidFill>
              </a:rPr>
              <a:t>dateRange</a:t>
            </a:r>
            <a:r>
              <a:rPr lang="en-IN" sz="1100" dirty="0">
                <a:solidFill>
                  <a:schemeClr val="bg1"/>
                </a:solidFill>
              </a:rPr>
              <a:t>: </a:t>
            </a:r>
            <a:r>
              <a:rPr lang="en-IN" sz="1100" dirty="0" err="1">
                <a:solidFill>
                  <a:schemeClr val="bg1"/>
                </a:solidFill>
              </a:rPr>
              <a:t>DateRange</a:t>
            </a:r>
            <a:endParaRPr lang="en-IN" sz="1100" dirty="0">
              <a:solidFill>
                <a:schemeClr val="bg1"/>
              </a:solidFill>
            </a:endParaRPr>
          </a:p>
          <a:p>
            <a:endParaRPr lang="en-IN" sz="1100" dirty="0">
              <a:solidFill>
                <a:schemeClr val="bg1"/>
              </a:solidFill>
            </a:endParaRPr>
          </a:p>
          <a:p>
            <a:r>
              <a:rPr lang="en-IN" sz="1100" dirty="0">
                <a:solidFill>
                  <a:schemeClr val="bg1"/>
                </a:solidFill>
              </a:rPr>
              <a:t>  + </a:t>
            </a:r>
            <a:r>
              <a:rPr lang="en-IN" sz="1100" dirty="0" err="1">
                <a:solidFill>
                  <a:schemeClr val="bg1"/>
                </a:solidFill>
              </a:rPr>
              <a:t>generateReport</a:t>
            </a:r>
            <a:r>
              <a:rPr lang="en-IN" sz="1100" dirty="0">
                <a:solidFill>
                  <a:schemeClr val="bg1"/>
                </a:solidFill>
              </a:rPr>
              <a:t>(): PDF</a:t>
            </a:r>
          </a:p>
          <a:p>
            <a:r>
              <a:rPr lang="en-IN" sz="1100" dirty="0">
                <a:solidFill>
                  <a:schemeClr val="bg1"/>
                </a:solidFill>
              </a:rPr>
              <a:t>  + </a:t>
            </a:r>
            <a:r>
              <a:rPr lang="en-IN" sz="1100" dirty="0" err="1">
                <a:solidFill>
                  <a:schemeClr val="bg1"/>
                </a:solidFill>
              </a:rPr>
              <a:t>exportData</a:t>
            </a:r>
            <a:r>
              <a:rPr lang="en-IN" sz="1100" dirty="0">
                <a:solidFill>
                  <a:schemeClr val="bg1"/>
                </a:solidFill>
              </a:rPr>
              <a:t>(): CSV</a:t>
            </a:r>
          </a:p>
          <a:p>
            <a:r>
              <a:rPr lang="en-IN" sz="1100" dirty="0">
                <a:solidFill>
                  <a:schemeClr val="bg1"/>
                </a:solidFill>
              </a:rPr>
              <a:t>  + </a:t>
            </a:r>
            <a:r>
              <a:rPr lang="en-IN" sz="1100" dirty="0" err="1">
                <a:solidFill>
                  <a:schemeClr val="bg1"/>
                </a:solidFill>
              </a:rPr>
              <a:t>getVisualizations</a:t>
            </a:r>
            <a:r>
              <a:rPr lang="en-IN" sz="1100" dirty="0">
                <a:solidFill>
                  <a:schemeClr val="bg1"/>
                </a:solidFill>
              </a:rPr>
              <a:t>(): List&lt;Chart&gt;</a:t>
            </a:r>
          </a:p>
        </p:txBody>
      </p:sp>
      <p:sp>
        <p:nvSpPr>
          <p:cNvPr id="12" name="TextBox 11">
            <a:extLst>
              <a:ext uri="{FF2B5EF4-FFF2-40B4-BE49-F238E27FC236}">
                <a16:creationId xmlns:a16="http://schemas.microsoft.com/office/drawing/2014/main" id="{B3B6343F-1F12-0FEF-14D6-56EEB61A2258}"/>
              </a:ext>
            </a:extLst>
          </p:cNvPr>
          <p:cNvSpPr txBox="1"/>
          <p:nvPr/>
        </p:nvSpPr>
        <p:spPr>
          <a:xfrm>
            <a:off x="8243714" y="5155623"/>
            <a:ext cx="1720343" cy="1492716"/>
          </a:xfrm>
          <a:prstGeom prst="rect">
            <a:avLst/>
          </a:prstGeom>
          <a:noFill/>
        </p:spPr>
        <p:txBody>
          <a:bodyPr wrap="none" rtlCol="0">
            <a:spAutoFit/>
          </a:bodyPr>
          <a:lstStyle/>
          <a:p>
            <a:pPr algn="ctr"/>
            <a:r>
              <a:rPr lang="en-US" sz="1400" dirty="0">
                <a:solidFill>
                  <a:schemeClr val="bg1"/>
                </a:solidFill>
              </a:rPr>
              <a:t>Data Visualization </a:t>
            </a:r>
          </a:p>
          <a:p>
            <a:r>
              <a:rPr lang="en-US" sz="1100" dirty="0">
                <a:solidFill>
                  <a:schemeClr val="bg1"/>
                </a:solidFill>
              </a:rPr>
              <a:t> </a:t>
            </a:r>
          </a:p>
          <a:p>
            <a:r>
              <a:rPr lang="en-US" sz="1100" dirty="0">
                <a:solidFill>
                  <a:schemeClr val="bg1"/>
                </a:solidFill>
              </a:rPr>
              <a:t> - </a:t>
            </a:r>
            <a:r>
              <a:rPr lang="en-US" sz="1100" dirty="0" err="1">
                <a:solidFill>
                  <a:schemeClr val="bg1"/>
                </a:solidFill>
              </a:rPr>
              <a:t>chartId</a:t>
            </a:r>
            <a:r>
              <a:rPr lang="en-US" sz="1100" dirty="0">
                <a:solidFill>
                  <a:schemeClr val="bg1"/>
                </a:solidFill>
              </a:rPr>
              <a:t>: int</a:t>
            </a:r>
          </a:p>
          <a:p>
            <a:r>
              <a:rPr lang="en-US" sz="1100" dirty="0">
                <a:solidFill>
                  <a:schemeClr val="bg1"/>
                </a:solidFill>
              </a:rPr>
              <a:t>  - type: string</a:t>
            </a:r>
          </a:p>
          <a:p>
            <a:endParaRPr lang="en-US" sz="1100" dirty="0">
              <a:solidFill>
                <a:schemeClr val="bg1"/>
              </a:solidFill>
            </a:endParaRPr>
          </a:p>
          <a:p>
            <a:r>
              <a:rPr lang="en-US" sz="1100" dirty="0">
                <a:solidFill>
                  <a:schemeClr val="bg1"/>
                </a:solidFill>
              </a:rPr>
              <a:t>  + </a:t>
            </a:r>
            <a:r>
              <a:rPr lang="en-US" sz="1100" dirty="0" err="1">
                <a:solidFill>
                  <a:schemeClr val="bg1"/>
                </a:solidFill>
              </a:rPr>
              <a:t>createChart</a:t>
            </a:r>
            <a:r>
              <a:rPr lang="en-US" sz="1100" dirty="0">
                <a:solidFill>
                  <a:schemeClr val="bg1"/>
                </a:solidFill>
              </a:rPr>
              <a:t>(): Chart</a:t>
            </a:r>
          </a:p>
          <a:p>
            <a:r>
              <a:rPr lang="en-US" sz="1100" dirty="0">
                <a:solidFill>
                  <a:schemeClr val="bg1"/>
                </a:solidFill>
              </a:rPr>
              <a:t>  + </a:t>
            </a:r>
            <a:r>
              <a:rPr lang="en-US" sz="1100" dirty="0" err="1">
                <a:solidFill>
                  <a:schemeClr val="bg1"/>
                </a:solidFill>
              </a:rPr>
              <a:t>updateData</a:t>
            </a:r>
            <a:r>
              <a:rPr lang="en-US" sz="1100" dirty="0">
                <a:solidFill>
                  <a:schemeClr val="bg1"/>
                </a:solidFill>
              </a:rPr>
              <a:t>(): </a:t>
            </a:r>
            <a:r>
              <a:rPr lang="en-US" sz="1100" dirty="0" err="1">
                <a:solidFill>
                  <a:schemeClr val="bg1"/>
                </a:solidFill>
              </a:rPr>
              <a:t>boolean</a:t>
            </a:r>
            <a:endParaRPr lang="en-US" sz="1100" dirty="0">
              <a:solidFill>
                <a:schemeClr val="bg1"/>
              </a:solidFill>
            </a:endParaRPr>
          </a:p>
          <a:p>
            <a:r>
              <a:rPr lang="en-US" sz="1100" dirty="0">
                <a:solidFill>
                  <a:schemeClr val="bg1"/>
                </a:solidFill>
              </a:rPr>
              <a:t>  + </a:t>
            </a:r>
            <a:r>
              <a:rPr lang="en-US" sz="1100" dirty="0" err="1">
                <a:solidFill>
                  <a:schemeClr val="bg1"/>
                </a:solidFill>
              </a:rPr>
              <a:t>exportChart</a:t>
            </a:r>
            <a:r>
              <a:rPr lang="en-US" sz="1100" dirty="0">
                <a:solidFill>
                  <a:schemeClr val="bg1"/>
                </a:solidFill>
              </a:rPr>
              <a:t>(): Image</a:t>
            </a:r>
          </a:p>
        </p:txBody>
      </p:sp>
      <p:cxnSp>
        <p:nvCxnSpPr>
          <p:cNvPr id="15" name="Straight Connector 14">
            <a:extLst>
              <a:ext uri="{FF2B5EF4-FFF2-40B4-BE49-F238E27FC236}">
                <a16:creationId xmlns:a16="http://schemas.microsoft.com/office/drawing/2014/main" id="{6AB7BA00-7484-2F31-94DB-88C4D1DD8C62}"/>
              </a:ext>
            </a:extLst>
          </p:cNvPr>
          <p:cNvCxnSpPr>
            <a:cxnSpLocks/>
          </p:cNvCxnSpPr>
          <p:nvPr/>
        </p:nvCxnSpPr>
        <p:spPr>
          <a:xfrm>
            <a:off x="1093918" y="3112273"/>
            <a:ext cx="1939529"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822B028-6216-C0DF-5D3A-1B11C6468A30}"/>
              </a:ext>
            </a:extLst>
          </p:cNvPr>
          <p:cNvCxnSpPr>
            <a:cxnSpLocks/>
          </p:cNvCxnSpPr>
          <p:nvPr/>
        </p:nvCxnSpPr>
        <p:spPr>
          <a:xfrm>
            <a:off x="1084194" y="2047875"/>
            <a:ext cx="1939529"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3CB9C6E-0CBB-064E-97B1-EAC9B66D7321}"/>
              </a:ext>
            </a:extLst>
          </p:cNvPr>
          <p:cNvCxnSpPr>
            <a:cxnSpLocks/>
          </p:cNvCxnSpPr>
          <p:nvPr/>
        </p:nvCxnSpPr>
        <p:spPr>
          <a:xfrm>
            <a:off x="4286907" y="1335269"/>
            <a:ext cx="2800248"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5CC2A01-7AA3-5D5F-2DE4-FD88A4974D23}"/>
              </a:ext>
            </a:extLst>
          </p:cNvPr>
          <p:cNvCxnSpPr>
            <a:cxnSpLocks/>
          </p:cNvCxnSpPr>
          <p:nvPr/>
        </p:nvCxnSpPr>
        <p:spPr>
          <a:xfrm>
            <a:off x="4286907" y="829005"/>
            <a:ext cx="2800249"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FD636AB-A567-C277-83EC-A4246E210120}"/>
              </a:ext>
            </a:extLst>
          </p:cNvPr>
          <p:cNvCxnSpPr/>
          <p:nvPr/>
        </p:nvCxnSpPr>
        <p:spPr>
          <a:xfrm>
            <a:off x="5037116" y="3010344"/>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CA974913-421C-4183-113A-EE0152B71227}"/>
              </a:ext>
            </a:extLst>
          </p:cNvPr>
          <p:cNvCxnSpPr/>
          <p:nvPr/>
        </p:nvCxnSpPr>
        <p:spPr>
          <a:xfrm>
            <a:off x="5037116" y="4074742"/>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B5CB487-044E-7821-70B5-63D1894BE5B5}"/>
              </a:ext>
            </a:extLst>
          </p:cNvPr>
          <p:cNvCxnSpPr/>
          <p:nvPr/>
        </p:nvCxnSpPr>
        <p:spPr>
          <a:xfrm>
            <a:off x="967819" y="5100298"/>
            <a:ext cx="2826615"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C953DB5B-D6CD-66C8-D82B-F36DBE9F4039}"/>
              </a:ext>
            </a:extLst>
          </p:cNvPr>
          <p:cNvCxnSpPr/>
          <p:nvPr/>
        </p:nvCxnSpPr>
        <p:spPr>
          <a:xfrm>
            <a:off x="967818" y="5559532"/>
            <a:ext cx="2826615"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898490C-EB34-769A-BD1C-079CFFC54870}"/>
              </a:ext>
            </a:extLst>
          </p:cNvPr>
          <p:cNvCxnSpPr/>
          <p:nvPr/>
        </p:nvCxnSpPr>
        <p:spPr>
          <a:xfrm>
            <a:off x="8220225" y="5521364"/>
            <a:ext cx="1743832"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0D156E5-7D0B-6EAF-DE51-228326C1A642}"/>
              </a:ext>
            </a:extLst>
          </p:cNvPr>
          <p:cNvCxnSpPr/>
          <p:nvPr/>
        </p:nvCxnSpPr>
        <p:spPr>
          <a:xfrm>
            <a:off x="8220225" y="6008061"/>
            <a:ext cx="1743832"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F5BA5D1-1025-B827-1F7B-28B8E51155A1}"/>
              </a:ext>
            </a:extLst>
          </p:cNvPr>
          <p:cNvCxnSpPr/>
          <p:nvPr/>
        </p:nvCxnSpPr>
        <p:spPr>
          <a:xfrm>
            <a:off x="8337747" y="608297"/>
            <a:ext cx="3045464" cy="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6BE104B-8A46-BCFF-C7F3-F7BD5BB06C7B}"/>
              </a:ext>
            </a:extLst>
          </p:cNvPr>
          <p:cNvCxnSpPr/>
          <p:nvPr/>
        </p:nvCxnSpPr>
        <p:spPr>
          <a:xfrm>
            <a:off x="8354874" y="1616103"/>
            <a:ext cx="3045464"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D9F2EA2-1599-2681-68C0-93BFBC46FEEA}"/>
              </a:ext>
            </a:extLst>
          </p:cNvPr>
          <p:cNvCxnSpPr/>
          <p:nvPr/>
        </p:nvCxnSpPr>
        <p:spPr>
          <a:xfrm>
            <a:off x="9462264" y="3118429"/>
            <a:ext cx="2250937"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7074F0B-A762-0B97-4F29-B6C5E29B4896}"/>
              </a:ext>
            </a:extLst>
          </p:cNvPr>
          <p:cNvCxnSpPr/>
          <p:nvPr/>
        </p:nvCxnSpPr>
        <p:spPr>
          <a:xfrm>
            <a:off x="9462264" y="3880429"/>
            <a:ext cx="2250937" cy="0"/>
          </a:xfrm>
          <a:prstGeom prst="line">
            <a:avLst/>
          </a:prstGeom>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00290C9C-B5B9-7436-0924-3FCAC915283A}"/>
              </a:ext>
            </a:extLst>
          </p:cNvPr>
          <p:cNvSpPr txBox="1"/>
          <p:nvPr/>
        </p:nvSpPr>
        <p:spPr>
          <a:xfrm>
            <a:off x="621190" y="477591"/>
            <a:ext cx="2443811" cy="523220"/>
          </a:xfrm>
          <a:prstGeom prst="rect">
            <a:avLst/>
          </a:prstGeom>
          <a:noFill/>
        </p:spPr>
        <p:txBody>
          <a:bodyPr wrap="none" rtlCol="0">
            <a:spAutoFit/>
          </a:bodyPr>
          <a:lstStyle/>
          <a:p>
            <a:r>
              <a:rPr lang="en-IN" sz="2800" dirty="0"/>
              <a:t>Class Diagram</a:t>
            </a:r>
          </a:p>
        </p:txBody>
      </p:sp>
      <p:cxnSp>
        <p:nvCxnSpPr>
          <p:cNvPr id="76" name="Connector: Elbow 75">
            <a:extLst>
              <a:ext uri="{FF2B5EF4-FFF2-40B4-BE49-F238E27FC236}">
                <a16:creationId xmlns:a16="http://schemas.microsoft.com/office/drawing/2014/main" id="{E2B2FC40-4B8A-6D5E-CFB7-70B807576E28}"/>
              </a:ext>
            </a:extLst>
          </p:cNvPr>
          <p:cNvCxnSpPr>
            <a:cxnSpLocks/>
            <a:stCxn id="4" idx="3"/>
          </p:cNvCxnSpPr>
          <p:nvPr/>
        </p:nvCxnSpPr>
        <p:spPr>
          <a:xfrm flipV="1">
            <a:off x="3023723" y="1577614"/>
            <a:ext cx="1171070" cy="116358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Connector: Elbow 86">
            <a:extLst>
              <a:ext uri="{FF2B5EF4-FFF2-40B4-BE49-F238E27FC236}">
                <a16:creationId xmlns:a16="http://schemas.microsoft.com/office/drawing/2014/main" id="{C79BC88B-30CE-CF6A-3EA5-272255CB03A6}"/>
              </a:ext>
            </a:extLst>
          </p:cNvPr>
          <p:cNvCxnSpPr>
            <a:cxnSpLocks/>
            <a:stCxn id="8" idx="3"/>
          </p:cNvCxnSpPr>
          <p:nvPr/>
        </p:nvCxnSpPr>
        <p:spPr>
          <a:xfrm>
            <a:off x="3826913" y="5574149"/>
            <a:ext cx="4264464" cy="41231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EBA275D-1798-294F-D741-E8B9E1EAC790}"/>
              </a:ext>
            </a:extLst>
          </p:cNvPr>
          <p:cNvCxnSpPr>
            <a:cxnSpLocks/>
            <a:stCxn id="13" idx="2"/>
          </p:cNvCxnSpPr>
          <p:nvPr/>
        </p:nvCxnSpPr>
        <p:spPr>
          <a:xfrm>
            <a:off x="2063683" y="4003084"/>
            <a:ext cx="0" cy="735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BD1CFFDE-CCB6-0E5B-F6B0-A1B5CD12A6F2}"/>
              </a:ext>
            </a:extLst>
          </p:cNvPr>
          <p:cNvCxnSpPr>
            <a:cxnSpLocks/>
          </p:cNvCxnSpPr>
          <p:nvPr/>
        </p:nvCxnSpPr>
        <p:spPr>
          <a:xfrm flipV="1">
            <a:off x="5632934" y="4074742"/>
            <a:ext cx="3723718" cy="1499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A5E3C94E-3E54-81D2-43CE-CE26A76CEFC2}"/>
              </a:ext>
            </a:extLst>
          </p:cNvPr>
          <p:cNvCxnSpPr>
            <a:cxnSpLocks/>
          </p:cNvCxnSpPr>
          <p:nvPr/>
        </p:nvCxnSpPr>
        <p:spPr>
          <a:xfrm flipV="1">
            <a:off x="2063683" y="3742661"/>
            <a:ext cx="2859192" cy="1089353"/>
          </a:xfrm>
          <a:prstGeom prst="bentConnector3">
            <a:avLst>
              <a:gd name="adj1" fmla="val 4293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02E941F-9E70-5964-1973-7FB4FBD87ABB}"/>
              </a:ext>
            </a:extLst>
          </p:cNvPr>
          <p:cNvCxnSpPr>
            <a:cxnSpLocks/>
          </p:cNvCxnSpPr>
          <p:nvPr/>
        </p:nvCxnSpPr>
        <p:spPr>
          <a:xfrm>
            <a:off x="7288053" y="3407735"/>
            <a:ext cx="4387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ECADBFD-6BD2-E669-F2BA-6CF3E5D88CD1}"/>
              </a:ext>
            </a:extLst>
          </p:cNvPr>
          <p:cNvCxnSpPr>
            <a:cxnSpLocks/>
          </p:cNvCxnSpPr>
          <p:nvPr/>
        </p:nvCxnSpPr>
        <p:spPr>
          <a:xfrm flipV="1">
            <a:off x="7719238" y="1440671"/>
            <a:ext cx="7539" cy="1967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31F1DA79-D623-4E3E-13E0-345DF6FF1BCE}"/>
              </a:ext>
            </a:extLst>
          </p:cNvPr>
          <p:cNvCxnSpPr>
            <a:cxnSpLocks/>
          </p:cNvCxnSpPr>
          <p:nvPr/>
        </p:nvCxnSpPr>
        <p:spPr>
          <a:xfrm>
            <a:off x="7726777" y="1440671"/>
            <a:ext cx="5169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AE741E84-DBC7-B1F3-3681-ADDBCC70ECC4}"/>
              </a:ext>
            </a:extLst>
          </p:cNvPr>
          <p:cNvSpPr txBox="1"/>
          <p:nvPr/>
        </p:nvSpPr>
        <p:spPr>
          <a:xfrm>
            <a:off x="3716731" y="1263389"/>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0" name="TextBox 129">
            <a:extLst>
              <a:ext uri="{FF2B5EF4-FFF2-40B4-BE49-F238E27FC236}">
                <a16:creationId xmlns:a16="http://schemas.microsoft.com/office/drawing/2014/main" id="{B7FB4CD2-083B-6694-2C21-1935CF3A8190}"/>
              </a:ext>
            </a:extLst>
          </p:cNvPr>
          <p:cNvSpPr txBox="1"/>
          <p:nvPr/>
        </p:nvSpPr>
        <p:spPr>
          <a:xfrm>
            <a:off x="1759490" y="4446368"/>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1" name="TextBox 130">
            <a:extLst>
              <a:ext uri="{FF2B5EF4-FFF2-40B4-BE49-F238E27FC236}">
                <a16:creationId xmlns:a16="http://schemas.microsoft.com/office/drawing/2014/main" id="{837C4F48-4ACE-22A4-CBF2-48D81A702820}"/>
              </a:ext>
            </a:extLst>
          </p:cNvPr>
          <p:cNvSpPr txBox="1"/>
          <p:nvPr/>
        </p:nvSpPr>
        <p:spPr>
          <a:xfrm>
            <a:off x="1759490" y="4000524"/>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2" name="TextBox 131">
            <a:extLst>
              <a:ext uri="{FF2B5EF4-FFF2-40B4-BE49-F238E27FC236}">
                <a16:creationId xmlns:a16="http://schemas.microsoft.com/office/drawing/2014/main" id="{4E7C9BF0-2C51-4CF0-7E80-23010C91F67A}"/>
              </a:ext>
            </a:extLst>
          </p:cNvPr>
          <p:cNvSpPr txBox="1"/>
          <p:nvPr/>
        </p:nvSpPr>
        <p:spPr>
          <a:xfrm>
            <a:off x="3125210" y="2476287"/>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
        <p:nvSpPr>
          <p:cNvPr id="133" name="TextBox 132">
            <a:extLst>
              <a:ext uri="{FF2B5EF4-FFF2-40B4-BE49-F238E27FC236}">
                <a16:creationId xmlns:a16="http://schemas.microsoft.com/office/drawing/2014/main" id="{9F2AEC09-3CD9-4328-4FA2-3796335B4219}"/>
              </a:ext>
            </a:extLst>
          </p:cNvPr>
          <p:cNvSpPr txBox="1"/>
          <p:nvPr/>
        </p:nvSpPr>
        <p:spPr>
          <a:xfrm>
            <a:off x="3052324" y="4423480"/>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4" name="TextBox 133">
            <a:extLst>
              <a:ext uri="{FF2B5EF4-FFF2-40B4-BE49-F238E27FC236}">
                <a16:creationId xmlns:a16="http://schemas.microsoft.com/office/drawing/2014/main" id="{2957A0B6-0C93-0DE3-CC80-43726DB2A03B}"/>
              </a:ext>
            </a:extLst>
          </p:cNvPr>
          <p:cNvSpPr txBox="1"/>
          <p:nvPr/>
        </p:nvSpPr>
        <p:spPr>
          <a:xfrm>
            <a:off x="4384119" y="3497811"/>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
        <p:nvSpPr>
          <p:cNvPr id="135" name="TextBox 134">
            <a:extLst>
              <a:ext uri="{FF2B5EF4-FFF2-40B4-BE49-F238E27FC236}">
                <a16:creationId xmlns:a16="http://schemas.microsoft.com/office/drawing/2014/main" id="{753B5783-D6FE-C218-ACD4-34F3957D26DF}"/>
              </a:ext>
            </a:extLst>
          </p:cNvPr>
          <p:cNvSpPr txBox="1"/>
          <p:nvPr/>
        </p:nvSpPr>
        <p:spPr>
          <a:xfrm>
            <a:off x="7387345" y="3130735"/>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6" name="TextBox 135">
            <a:extLst>
              <a:ext uri="{FF2B5EF4-FFF2-40B4-BE49-F238E27FC236}">
                <a16:creationId xmlns:a16="http://schemas.microsoft.com/office/drawing/2014/main" id="{29A6F3E8-C520-6860-9A13-A1125098AD52}"/>
              </a:ext>
            </a:extLst>
          </p:cNvPr>
          <p:cNvSpPr txBox="1"/>
          <p:nvPr/>
        </p:nvSpPr>
        <p:spPr>
          <a:xfrm>
            <a:off x="7900487" y="1163671"/>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7" name="TextBox 136">
            <a:extLst>
              <a:ext uri="{FF2B5EF4-FFF2-40B4-BE49-F238E27FC236}">
                <a16:creationId xmlns:a16="http://schemas.microsoft.com/office/drawing/2014/main" id="{3084D9F0-3C23-0B24-1BE0-09EFE8E296F4}"/>
              </a:ext>
            </a:extLst>
          </p:cNvPr>
          <p:cNvSpPr txBox="1"/>
          <p:nvPr/>
        </p:nvSpPr>
        <p:spPr>
          <a:xfrm>
            <a:off x="3967391" y="5280386"/>
            <a:ext cx="266420" cy="276999"/>
          </a:xfrm>
          <a:prstGeom prst="rect">
            <a:avLst/>
          </a:prstGeom>
          <a:noFill/>
        </p:spPr>
        <p:txBody>
          <a:bodyPr wrap="none" rtlCol="0">
            <a:spAutoFit/>
          </a:bodyPr>
          <a:lstStyle/>
          <a:p>
            <a:r>
              <a:rPr lang="en-IN" sz="1200" dirty="0">
                <a:solidFill>
                  <a:schemeClr val="tx2">
                    <a:lumMod val="75000"/>
                    <a:lumOff val="25000"/>
                  </a:schemeClr>
                </a:solidFill>
              </a:rPr>
              <a:t>1</a:t>
            </a:r>
          </a:p>
        </p:txBody>
      </p:sp>
      <p:sp>
        <p:nvSpPr>
          <p:cNvPr id="138" name="TextBox 137">
            <a:extLst>
              <a:ext uri="{FF2B5EF4-FFF2-40B4-BE49-F238E27FC236}">
                <a16:creationId xmlns:a16="http://schemas.microsoft.com/office/drawing/2014/main" id="{970A16AD-1476-E464-AD34-0B796EB33980}"/>
              </a:ext>
            </a:extLst>
          </p:cNvPr>
          <p:cNvSpPr txBox="1"/>
          <p:nvPr/>
        </p:nvSpPr>
        <p:spPr>
          <a:xfrm>
            <a:off x="8890330" y="3787155"/>
            <a:ext cx="266420" cy="307777"/>
          </a:xfrm>
          <a:prstGeom prst="rect">
            <a:avLst/>
          </a:prstGeom>
          <a:noFill/>
        </p:spPr>
        <p:txBody>
          <a:bodyPr wrap="none" rtlCol="0">
            <a:spAutoFit/>
          </a:bodyPr>
          <a:lstStyle/>
          <a:p>
            <a:r>
              <a:rPr lang="en-IN" sz="1400" dirty="0">
                <a:solidFill>
                  <a:schemeClr val="tx2">
                    <a:lumMod val="75000"/>
                    <a:lumOff val="25000"/>
                  </a:schemeClr>
                </a:solidFill>
              </a:rPr>
              <a:t>*</a:t>
            </a:r>
            <a:endParaRPr lang="en-IN" sz="1200" dirty="0">
              <a:solidFill>
                <a:schemeClr val="tx2">
                  <a:lumMod val="75000"/>
                  <a:lumOff val="25000"/>
                </a:schemeClr>
              </a:solidFill>
            </a:endParaRPr>
          </a:p>
        </p:txBody>
      </p:sp>
      <p:sp>
        <p:nvSpPr>
          <p:cNvPr id="139" name="TextBox 138">
            <a:extLst>
              <a:ext uri="{FF2B5EF4-FFF2-40B4-BE49-F238E27FC236}">
                <a16:creationId xmlns:a16="http://schemas.microsoft.com/office/drawing/2014/main" id="{4B241D77-0C24-5E11-DEFE-90F961757B31}"/>
              </a:ext>
            </a:extLst>
          </p:cNvPr>
          <p:cNvSpPr txBox="1"/>
          <p:nvPr/>
        </p:nvSpPr>
        <p:spPr>
          <a:xfrm>
            <a:off x="7634067" y="5723236"/>
            <a:ext cx="266420" cy="307777"/>
          </a:xfrm>
          <a:prstGeom prst="rect">
            <a:avLst/>
          </a:prstGeom>
          <a:noFill/>
        </p:spPr>
        <p:txBody>
          <a:bodyPr wrap="none" rtlCol="0">
            <a:spAutoFit/>
          </a:bodyPr>
          <a:lstStyle/>
          <a:p>
            <a:r>
              <a:rPr lang="en-IN" sz="1400" dirty="0">
                <a:solidFill>
                  <a:schemeClr val="tx2">
                    <a:lumMod val="75000"/>
                    <a:lumOff val="25000"/>
                  </a:schemeClr>
                </a:solidFill>
              </a:rPr>
              <a:t>*</a:t>
            </a:r>
          </a:p>
        </p:txBody>
      </p:sp>
    </p:spTree>
    <p:extLst>
      <p:ext uri="{BB962C8B-B14F-4D97-AF65-F5344CB8AC3E}">
        <p14:creationId xmlns:p14="http://schemas.microsoft.com/office/powerpoint/2010/main" val="244345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94797CB-26BF-0276-D827-475CA7456D1C}"/>
              </a:ext>
            </a:extLst>
          </p:cNvPr>
          <p:cNvSpPr txBox="1"/>
          <p:nvPr/>
        </p:nvSpPr>
        <p:spPr>
          <a:xfrm>
            <a:off x="1608880" y="173621"/>
            <a:ext cx="3334567" cy="830997"/>
          </a:xfrm>
          <a:prstGeom prst="rect">
            <a:avLst/>
          </a:prstGeom>
          <a:noFill/>
        </p:spPr>
        <p:txBody>
          <a:bodyPr wrap="none" rtlCol="0">
            <a:spAutoFit/>
          </a:bodyPr>
          <a:lstStyle/>
          <a:p>
            <a:r>
              <a:rPr lang="en-IN" sz="4800" b="1" i="1" u="sng" dirty="0" err="1">
                <a:solidFill>
                  <a:srgbClr val="FF0000"/>
                </a:solidFill>
                <a:latin typeface="Times New Roman" panose="02020603050405020304" pitchFamily="18" charset="0"/>
                <a:cs typeface="Times New Roman" panose="02020603050405020304" pitchFamily="18" charset="0"/>
              </a:rPr>
              <a:t>Introdution</a:t>
            </a:r>
            <a:r>
              <a:rPr lang="en-IN" sz="4800" b="1" i="1" u="sng" dirty="0">
                <a:solidFill>
                  <a:srgbClr val="FF0000"/>
                </a:solidFill>
                <a:latin typeface="Times New Roman" panose="02020603050405020304" pitchFamily="18" charset="0"/>
                <a:cs typeface="Times New Roman" panose="02020603050405020304" pitchFamily="18" charset="0"/>
              </a:rPr>
              <a:t>:</a:t>
            </a:r>
          </a:p>
        </p:txBody>
      </p:sp>
      <p:pic>
        <p:nvPicPr>
          <p:cNvPr id="1029" name="Picture 5" descr="Food Background Images - Free Download on Freepik">
            <a:extLst>
              <a:ext uri="{FF2B5EF4-FFF2-40B4-BE49-F238E27FC236}">
                <a16:creationId xmlns:a16="http://schemas.microsoft.com/office/drawing/2014/main" id="{EE379755-1F7A-79D0-F973-C2444004C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2314" cy="69629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D374FE-E409-357A-BB3B-D611640A3F5A}"/>
              </a:ext>
            </a:extLst>
          </p:cNvPr>
          <p:cNvSpPr txBox="1"/>
          <p:nvPr/>
        </p:nvSpPr>
        <p:spPr>
          <a:xfrm>
            <a:off x="2560320" y="1398158"/>
            <a:ext cx="9897896" cy="5539978"/>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 </a:t>
            </a:r>
            <a:r>
              <a:rPr lang="en-US" sz="2400" b="1" dirty="0">
                <a:solidFill>
                  <a:schemeClr val="bg2"/>
                </a:solidFill>
                <a:latin typeface="Times New Roman" panose="02020603050405020304" pitchFamily="18" charset="0"/>
                <a:cs typeface="Times New Roman" panose="02020603050405020304" pitchFamily="18" charset="0"/>
              </a:rPr>
              <a:t>Smart Food Diary with Calorie and Nutrient Breakdown</a:t>
            </a:r>
            <a:r>
              <a:rPr lang="en-US" sz="2400" dirty="0">
                <a:solidFill>
                  <a:schemeClr val="bg2"/>
                </a:solidFill>
                <a:latin typeface="Times New Roman" panose="02020603050405020304" pitchFamily="18" charset="0"/>
                <a:cs typeface="Times New Roman" panose="02020603050405020304" pitchFamily="18" charset="0"/>
              </a:rPr>
              <a:t> is an innovative, AI-driven solution designed to revolutionize how users track and manage their dietary habits.</a:t>
            </a:r>
          </a:p>
          <a:p>
            <a:pPr marL="742950" lvl="1" indent="-285750">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By leveraging advanced image recognition technology, the application automatically detects food items from uploaded images and analyzes their nutritional content, offering a seamless meal logging </a:t>
            </a:r>
            <a:r>
              <a:rPr lang="en-US" sz="2400" dirty="0" err="1">
                <a:solidFill>
                  <a:schemeClr val="bg2"/>
                </a:solidFill>
                <a:latin typeface="Times New Roman" panose="02020603050405020304" pitchFamily="18" charset="0"/>
                <a:cs typeface="Times New Roman" panose="02020603050405020304" pitchFamily="18" charset="0"/>
              </a:rPr>
              <a:t>esxperience</a:t>
            </a:r>
            <a:r>
              <a:rPr lang="en-US" sz="2400" dirty="0">
                <a:solidFill>
                  <a:schemeClr val="bg2"/>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This intuitive and user-friendly tool empowers users to make informed dietary choices through detailed calorie and nutrient breakdowns, personalized recommendations, and interactive visualizations of their nutritional trends.</a:t>
            </a:r>
          </a:p>
          <a:p>
            <a:pPr marL="742950" lvl="1" indent="-285750">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With robust features like customizable reports and real-time dietary alerts, the Smart Food Diary not only enhances individual health management but also provides valuable insights for achieving long-term wellness goals.</a:t>
            </a:r>
          </a:p>
          <a:p>
            <a:pPr marL="742950" lvl="1" indent="-285750">
              <a:buFont typeface="Arial" panose="020B0604020202020204" pitchFamily="34" charset="0"/>
              <a:buChar char="•"/>
            </a:pPr>
            <a:endParaRPr lang="en-IN" dirty="0"/>
          </a:p>
        </p:txBody>
      </p:sp>
      <p:sp>
        <p:nvSpPr>
          <p:cNvPr id="15" name="TextBox 14">
            <a:extLst>
              <a:ext uri="{FF2B5EF4-FFF2-40B4-BE49-F238E27FC236}">
                <a16:creationId xmlns:a16="http://schemas.microsoft.com/office/drawing/2014/main" id="{784DE33F-1C5E-504A-CBA6-74F5A032AA75}"/>
              </a:ext>
            </a:extLst>
          </p:cNvPr>
          <p:cNvSpPr txBox="1"/>
          <p:nvPr/>
        </p:nvSpPr>
        <p:spPr>
          <a:xfrm>
            <a:off x="2560320" y="81287"/>
            <a:ext cx="4950907" cy="1015663"/>
          </a:xfrm>
          <a:prstGeom prst="rect">
            <a:avLst/>
          </a:prstGeom>
          <a:noFill/>
        </p:spPr>
        <p:txBody>
          <a:bodyPr wrap="none" rtlCol="0">
            <a:spAutoFit/>
          </a:bodyPr>
          <a:lstStyle/>
          <a:p>
            <a:r>
              <a:rPr lang="en-IN" sz="6000" b="1" i="1" u="sng" dirty="0">
                <a:solidFill>
                  <a:schemeClr val="bg2"/>
                </a:solidFill>
                <a:latin typeface="Times New Roman" panose="02020603050405020304" pitchFamily="18" charset="0"/>
                <a:cs typeface="Times New Roman" panose="02020603050405020304" pitchFamily="18" charset="0"/>
              </a:rPr>
              <a:t>Introduction:-</a:t>
            </a:r>
            <a:r>
              <a:rPr lang="en-IN"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1687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ACC1CDD8-A70B-3CAC-BECE-3D4CFCD64E28}"/>
              </a:ext>
            </a:extLst>
          </p:cNvPr>
          <p:cNvSpPr>
            <a:spLocks noGrp="1"/>
          </p:cNvSpPr>
          <p:nvPr>
            <p:ph type="body" sz="quarter" idx="33"/>
          </p:nvPr>
        </p:nvSpPr>
        <p:spPr>
          <a:xfrm>
            <a:off x="8550323" y="1931109"/>
            <a:ext cx="613184" cy="548640"/>
          </a:xfrm>
        </p:spPr>
        <p:txBody>
          <a:bodyPr/>
          <a:lstStyle/>
          <a:p>
            <a:r>
              <a:rPr lang="en-US" dirty="0"/>
              <a:t>1</a:t>
            </a:r>
          </a:p>
        </p:txBody>
      </p:sp>
      <p:sp>
        <p:nvSpPr>
          <p:cNvPr id="8" name="Text Placeholder 7">
            <a:extLst>
              <a:ext uri="{FF2B5EF4-FFF2-40B4-BE49-F238E27FC236}">
                <a16:creationId xmlns:a16="http://schemas.microsoft.com/office/drawing/2014/main" id="{F5E7E894-AFE5-4B20-3214-FE1FC8916E69}"/>
              </a:ext>
            </a:extLst>
          </p:cNvPr>
          <p:cNvSpPr>
            <a:spLocks noGrp="1"/>
          </p:cNvSpPr>
          <p:nvPr>
            <p:ph type="body" sz="half" idx="21"/>
          </p:nvPr>
        </p:nvSpPr>
        <p:spPr>
          <a:xfrm>
            <a:off x="8993298" y="1971744"/>
            <a:ext cx="2605549" cy="4027130"/>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fresh and vibrant background featuring fruits and greens gives a healthy and appealing vibe.</a:t>
            </a:r>
          </a:p>
          <a:p>
            <a:pPr marL="285750" indent="-285750">
              <a:buFont typeface="Courier New" panose="02070309020205020404" pitchFamily="49" charset="0"/>
              <a:buChar char="o"/>
            </a:pPr>
            <a:r>
              <a:rPr lang="en-US" sz="1400" i="1" dirty="0">
                <a:latin typeface="Times New Roman" panose="02020603050405020304" pitchFamily="18" charset="0"/>
                <a:cs typeface="Times New Roman" panose="02020603050405020304" pitchFamily="18" charset="0"/>
              </a:rPr>
              <a:t>"Track your calories and nutrients effortlessly,"</a:t>
            </a:r>
            <a:r>
              <a:rPr lang="en-US" sz="1400" dirty="0">
                <a:latin typeface="Times New Roman" panose="02020603050405020304" pitchFamily="18" charset="0"/>
                <a:cs typeface="Times New Roman" panose="02020603050405020304" pitchFamily="18" charset="0"/>
              </a:rPr>
              <a:t> clearly conveys the platform's functionality.</a:t>
            </a:r>
          </a:p>
          <a:p>
            <a:pPr marL="285750" indent="-28575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Contact Information</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homepage effectively sets a positive tone with its fresh visuals and clear message. Refining alignment and organization would enhance professionalism further.</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endParaRPr lang="en-US" sz="1400" dirty="0"/>
          </a:p>
          <a:p>
            <a:pPr marL="285750" indent="-285750">
              <a:buFont typeface="Courier New" panose="02070309020205020404" pitchFamily="49" charset="0"/>
              <a:buChar char="o"/>
            </a:pPr>
            <a:endParaRPr lang="en-US" sz="1400" dirty="0"/>
          </a:p>
        </p:txBody>
      </p:sp>
      <p:sp>
        <p:nvSpPr>
          <p:cNvPr id="13" name="Text Placeholder 12">
            <a:extLst>
              <a:ext uri="{FF2B5EF4-FFF2-40B4-BE49-F238E27FC236}">
                <a16:creationId xmlns:a16="http://schemas.microsoft.com/office/drawing/2014/main" id="{764CAD4D-FE34-0142-9A1E-83A8885F2228}"/>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6E9992CB-E8C5-892B-7F56-F2CD217FADBE}"/>
              </a:ext>
            </a:extLst>
          </p:cNvPr>
          <p:cNvSpPr>
            <a:spLocks noGrp="1"/>
          </p:cNvSpPr>
          <p:nvPr>
            <p:ph type="sldNum" sz="quarter" idx="4"/>
          </p:nvPr>
        </p:nvSpPr>
        <p:spPr>
          <a:xfrm>
            <a:off x="11274552" y="5989319"/>
            <a:ext cx="457200" cy="457200"/>
          </a:xfrm>
        </p:spPr>
        <p:txBody>
          <a:bodyPr/>
          <a:lstStyle/>
          <a:p>
            <a:fld id="{745CA84A-544F-4B6B-BC9A-925394EE73B5}" type="slidenum">
              <a:rPr lang="en-US"/>
              <a:pPr/>
              <a:t>6</a:t>
            </a:fld>
            <a:endParaRPr lang="en-US" dirty="0"/>
          </a:p>
        </p:txBody>
      </p:sp>
      <p:graphicFrame>
        <p:nvGraphicFramePr>
          <p:cNvPr id="7" name="Diagram 6">
            <a:extLst>
              <a:ext uri="{FF2B5EF4-FFF2-40B4-BE49-F238E27FC236}">
                <a16:creationId xmlns:a16="http://schemas.microsoft.com/office/drawing/2014/main" id="{CC257C24-C508-327E-EC6C-0AF1B420328E}"/>
              </a:ext>
            </a:extLst>
          </p:cNvPr>
          <p:cNvGraphicFramePr/>
          <p:nvPr>
            <p:extLst>
              <p:ext uri="{D42A27DB-BD31-4B8C-83A1-F6EECF244321}">
                <p14:modId xmlns:p14="http://schemas.microsoft.com/office/powerpoint/2010/main" val="2298412815"/>
              </p:ext>
            </p:extLst>
          </p:nvPr>
        </p:nvGraphicFramePr>
        <p:xfrm>
          <a:off x="-1477296" y="80569"/>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5D950D98-150B-32D6-677B-25C84D965C8B}"/>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As  a user can able to register, login or read buttons are available in this page</a:t>
            </a:r>
          </a:p>
        </p:txBody>
      </p:sp>
      <p:sp>
        <p:nvSpPr>
          <p:cNvPr id="2" name="Rectangle 1">
            <a:extLst>
              <a:ext uri="{FF2B5EF4-FFF2-40B4-BE49-F238E27FC236}">
                <a16:creationId xmlns:a16="http://schemas.microsoft.com/office/drawing/2014/main" id="{6005FD25-7727-C0D2-54A4-570F43C3B7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roup 5">
            <a:extLst>
              <a:ext uri="{FF2B5EF4-FFF2-40B4-BE49-F238E27FC236}">
                <a16:creationId xmlns:a16="http://schemas.microsoft.com/office/drawing/2014/main" id="{9A44CC61-444B-9F2A-03E6-EFBE30233559}"/>
              </a:ext>
            </a:extLst>
          </p:cNvPr>
          <p:cNvGrpSpPr/>
          <p:nvPr/>
        </p:nvGrpSpPr>
        <p:grpSpPr>
          <a:xfrm>
            <a:off x="8357745" y="5702710"/>
            <a:ext cx="2605550" cy="1604133"/>
            <a:chOff x="8103473" y="5400797"/>
            <a:chExt cx="2859822" cy="1906045"/>
          </a:xfrm>
          <a:solidFill>
            <a:schemeClr val="accent5">
              <a:lumMod val="75000"/>
            </a:schemeClr>
          </a:solidFill>
        </p:grpSpPr>
        <p:sp>
          <p:nvSpPr>
            <p:cNvPr id="9" name="Hexagon 8">
              <a:extLst>
                <a:ext uri="{FF2B5EF4-FFF2-40B4-BE49-F238E27FC236}">
                  <a16:creationId xmlns:a16="http://schemas.microsoft.com/office/drawing/2014/main" id="{D8E2C66D-A5ED-790A-A27B-0D3A3D6FC63B}"/>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552F7265-FC88-1145-2DC7-3DBD4829A0F4}"/>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5FE52051-4F56-3D24-42AA-46F8A83B12D8}"/>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F4366685-C6C0-5535-B5DA-26E373BF83E1}"/>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9C3086CA-2F96-BCEC-C4A9-D81635DCFD08}"/>
              </a:ext>
            </a:extLst>
          </p:cNvPr>
          <p:cNvPicPr>
            <a:picLocks noChangeAspect="1"/>
          </p:cNvPicPr>
          <p:nvPr/>
        </p:nvPicPr>
        <p:blipFill>
          <a:blip r:embed="rId8"/>
          <a:srcRect t="10178" r="1042" b="5931"/>
          <a:stretch/>
        </p:blipFill>
        <p:spPr>
          <a:xfrm>
            <a:off x="300942" y="1971744"/>
            <a:ext cx="7693482" cy="4687664"/>
          </a:xfrm>
          <a:prstGeom prst="rect">
            <a:avLst/>
          </a:prstGeom>
        </p:spPr>
      </p:pic>
    </p:spTree>
    <p:extLst>
      <p:ext uri="{BB962C8B-B14F-4D97-AF65-F5344CB8AC3E}">
        <p14:creationId xmlns:p14="http://schemas.microsoft.com/office/powerpoint/2010/main" val="199076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AD8E5DE-E81B-D75B-054C-F89731B13388}"/>
              </a:ext>
            </a:extLst>
          </p:cNvPr>
          <p:cNvPicPr>
            <a:picLocks noChangeAspect="1"/>
          </p:cNvPicPr>
          <p:nvPr/>
        </p:nvPicPr>
        <p:blipFill>
          <a:blip r:embed="rId2"/>
          <a:srcRect t="23915" r="1054" b="6116"/>
          <a:stretch/>
        </p:blipFill>
        <p:spPr>
          <a:xfrm>
            <a:off x="563403" y="3758607"/>
            <a:ext cx="5166066" cy="2888063"/>
          </a:xfrm>
          <a:prstGeom prst="rect">
            <a:avLst/>
          </a:prstGeom>
        </p:spPr>
      </p:pic>
      <p:pic>
        <p:nvPicPr>
          <p:cNvPr id="6" name="Picture 5">
            <a:extLst>
              <a:ext uri="{FF2B5EF4-FFF2-40B4-BE49-F238E27FC236}">
                <a16:creationId xmlns:a16="http://schemas.microsoft.com/office/drawing/2014/main" id="{8215C5BE-91DB-8B62-DF10-9D551010CEBB}"/>
              </a:ext>
            </a:extLst>
          </p:cNvPr>
          <p:cNvPicPr>
            <a:picLocks noChangeAspect="1"/>
          </p:cNvPicPr>
          <p:nvPr/>
        </p:nvPicPr>
        <p:blipFill>
          <a:blip r:embed="rId3"/>
          <a:srcRect t="2486"/>
          <a:stretch/>
        </p:blipFill>
        <p:spPr>
          <a:xfrm>
            <a:off x="6096000" y="3755805"/>
            <a:ext cx="5872223" cy="2888063"/>
          </a:xfrm>
          <a:prstGeom prst="rect">
            <a:avLst/>
          </a:prstGeom>
        </p:spPr>
      </p:pic>
      <p:pic>
        <p:nvPicPr>
          <p:cNvPr id="8" name="Picture 7">
            <a:extLst>
              <a:ext uri="{FF2B5EF4-FFF2-40B4-BE49-F238E27FC236}">
                <a16:creationId xmlns:a16="http://schemas.microsoft.com/office/drawing/2014/main" id="{1BA80E91-EAA3-A0BF-F986-EEFDDA8536E0}"/>
              </a:ext>
            </a:extLst>
          </p:cNvPr>
          <p:cNvPicPr>
            <a:picLocks noChangeAspect="1"/>
          </p:cNvPicPr>
          <p:nvPr/>
        </p:nvPicPr>
        <p:blipFill>
          <a:blip r:embed="rId4"/>
          <a:stretch>
            <a:fillRect/>
          </a:stretch>
        </p:blipFill>
        <p:spPr>
          <a:xfrm>
            <a:off x="837235" y="214132"/>
            <a:ext cx="10293752" cy="3125345"/>
          </a:xfrm>
          <a:prstGeom prst="rect">
            <a:avLst/>
          </a:prstGeom>
        </p:spPr>
      </p:pic>
    </p:spTree>
    <p:extLst>
      <p:ext uri="{BB962C8B-B14F-4D97-AF65-F5344CB8AC3E}">
        <p14:creationId xmlns:p14="http://schemas.microsoft.com/office/powerpoint/2010/main" val="421609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EBAB-232F-019A-2BF8-DFBC39336EF3}"/>
            </a:ext>
          </a:extLst>
        </p:cNvPr>
        <p:cNvGrpSpPr/>
        <p:nvPr/>
      </p:nvGrpSpPr>
      <p:grpSpPr>
        <a:xfrm>
          <a:off x="0" y="0"/>
          <a:ext cx="0" cy="0"/>
          <a:chOff x="0" y="0"/>
          <a:chExt cx="0" cy="0"/>
        </a:xfrm>
      </p:grpSpPr>
      <p:sp>
        <p:nvSpPr>
          <p:cNvPr id="83" name="Text Placeholder 82">
            <a:extLst>
              <a:ext uri="{FF2B5EF4-FFF2-40B4-BE49-F238E27FC236}">
                <a16:creationId xmlns:a16="http://schemas.microsoft.com/office/drawing/2014/main" id="{89CC6DFA-84E4-EA78-8991-457A4DD9BF9A}"/>
              </a:ext>
            </a:extLst>
          </p:cNvPr>
          <p:cNvSpPr>
            <a:spLocks noGrp="1"/>
          </p:cNvSpPr>
          <p:nvPr>
            <p:ph type="body" sz="quarter" idx="33"/>
          </p:nvPr>
        </p:nvSpPr>
        <p:spPr>
          <a:xfrm>
            <a:off x="8550323" y="1931109"/>
            <a:ext cx="613184" cy="548640"/>
          </a:xfrm>
        </p:spPr>
        <p:txBody>
          <a:bodyPr/>
          <a:lstStyle/>
          <a:p>
            <a:r>
              <a:rPr lang="en-US" dirty="0"/>
              <a:t>2</a:t>
            </a:r>
          </a:p>
        </p:txBody>
      </p:sp>
      <p:sp>
        <p:nvSpPr>
          <p:cNvPr id="8" name="Text Placeholder 7">
            <a:extLst>
              <a:ext uri="{FF2B5EF4-FFF2-40B4-BE49-F238E27FC236}">
                <a16:creationId xmlns:a16="http://schemas.microsoft.com/office/drawing/2014/main" id="{94CA71B3-6F8F-48DB-47AC-82BFAC147EDE}"/>
              </a:ext>
            </a:extLst>
          </p:cNvPr>
          <p:cNvSpPr>
            <a:spLocks noGrp="1"/>
          </p:cNvSpPr>
          <p:nvPr>
            <p:ph type="body" sz="half" idx="21"/>
          </p:nvPr>
        </p:nvSpPr>
        <p:spPr>
          <a:xfrm>
            <a:off x="8996515" y="1852715"/>
            <a:ext cx="2275775" cy="4924715"/>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clean and simple form layout is centered, with a bright yellow-orange background that gives the page a warm, inviting feel.</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form collects essential details for account creation, including:Username,Email,Name,Age,Gende,password (with detailed requirements listed below the field),Password Confirmation</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07C58AA2-5649-A827-606F-B09D38ACF3D8}"/>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F1204E1D-D9D8-0B40-FCE4-3F2BD6EA3B35}"/>
              </a:ext>
            </a:extLst>
          </p:cNvPr>
          <p:cNvSpPr>
            <a:spLocks noGrp="1"/>
          </p:cNvSpPr>
          <p:nvPr>
            <p:ph type="sldNum" sz="quarter" idx="4"/>
          </p:nvPr>
        </p:nvSpPr>
        <p:spPr>
          <a:xfrm>
            <a:off x="11274552" y="5989319"/>
            <a:ext cx="457200" cy="457200"/>
          </a:xfrm>
        </p:spPr>
        <p:txBody>
          <a:bodyPr/>
          <a:lstStyle/>
          <a:p>
            <a:fld id="{745CA84A-544F-4B6B-BC9A-925394EE73B5}" type="slidenum">
              <a:rPr lang="en-US"/>
              <a:pPr/>
              <a:t>8</a:t>
            </a:fld>
            <a:endParaRPr lang="en-US" dirty="0"/>
          </a:p>
        </p:txBody>
      </p:sp>
      <p:graphicFrame>
        <p:nvGraphicFramePr>
          <p:cNvPr id="7" name="Diagram 6">
            <a:extLst>
              <a:ext uri="{FF2B5EF4-FFF2-40B4-BE49-F238E27FC236}">
                <a16:creationId xmlns:a16="http://schemas.microsoft.com/office/drawing/2014/main" id="{951C0BAB-1526-DB36-B5DE-D52C973B3727}"/>
              </a:ext>
            </a:extLst>
          </p:cNvPr>
          <p:cNvGraphicFramePr/>
          <p:nvPr>
            <p:extLst>
              <p:ext uri="{D42A27DB-BD31-4B8C-83A1-F6EECF244321}">
                <p14:modId xmlns:p14="http://schemas.microsoft.com/office/powerpoint/2010/main" val="2959085711"/>
              </p:ext>
            </p:extLst>
          </p:nvPr>
        </p:nvGraphicFramePr>
        <p:xfrm>
          <a:off x="-1477296" y="80569"/>
          <a:ext cx="11348884" cy="1748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2699EB17-4756-58E4-2048-D0A1E3D94F40}"/>
              </a:ext>
            </a:extLst>
          </p:cNvPr>
          <p:cNvSpPr>
            <a:spLocks noGrp="1"/>
          </p:cNvSpPr>
          <p:nvPr>
            <p:ph type="body" sz="quarter" idx="36"/>
          </p:nvPr>
        </p:nvSpPr>
        <p:spPr>
          <a:xfrm>
            <a:off x="8861062" y="972658"/>
            <a:ext cx="2331194" cy="763993"/>
          </a:xfrm>
        </p:spPr>
        <p:txBody>
          <a:bodyPr/>
          <a:lstStyle/>
          <a:p>
            <a:r>
              <a:rPr lang="en-IN" sz="1400" dirty="0">
                <a:latin typeface="Times New Roman" panose="02020603050405020304" pitchFamily="18" charset="0"/>
                <a:cs typeface="Times New Roman" panose="02020603050405020304" pitchFamily="18" charset="0"/>
              </a:rPr>
              <a:t>As  a new you can register hereby there detail information and password </a:t>
            </a:r>
          </a:p>
        </p:txBody>
      </p:sp>
      <p:sp>
        <p:nvSpPr>
          <p:cNvPr id="2" name="Rectangle 1">
            <a:extLst>
              <a:ext uri="{FF2B5EF4-FFF2-40B4-BE49-F238E27FC236}">
                <a16:creationId xmlns:a16="http://schemas.microsoft.com/office/drawing/2014/main" id="{118A3908-4994-1F32-09A4-8021E3D2333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257398B2-DE8D-6ADB-C3C7-745B55800229}"/>
              </a:ext>
            </a:extLst>
          </p:cNvPr>
          <p:cNvGrpSpPr/>
          <p:nvPr/>
        </p:nvGrpSpPr>
        <p:grpSpPr>
          <a:xfrm>
            <a:off x="8259097" y="5633884"/>
            <a:ext cx="2704198" cy="1672958"/>
            <a:chOff x="8103473" y="5400797"/>
            <a:chExt cx="2859822" cy="1906045"/>
          </a:xfrm>
          <a:solidFill>
            <a:schemeClr val="accent5">
              <a:lumMod val="75000"/>
            </a:schemeClr>
          </a:solidFill>
        </p:grpSpPr>
        <p:sp>
          <p:nvSpPr>
            <p:cNvPr id="27" name="Hexagon 26">
              <a:extLst>
                <a:ext uri="{FF2B5EF4-FFF2-40B4-BE49-F238E27FC236}">
                  <a16:creationId xmlns:a16="http://schemas.microsoft.com/office/drawing/2014/main" id="{FF2D2050-8506-CCE6-1C9F-5B918B5C5DC1}"/>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FCAF9412-7DE5-2B45-A485-30CCD1E2EB77}"/>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2F9D5F5C-4BC3-DECD-270F-661833CC5271}"/>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03613335-872B-13AF-55FD-F1FC05309E64}"/>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8AC186A6-1F57-23D3-561B-2EFCD1170127}"/>
              </a:ext>
            </a:extLst>
          </p:cNvPr>
          <p:cNvPicPr>
            <a:picLocks noChangeAspect="1"/>
          </p:cNvPicPr>
          <p:nvPr/>
        </p:nvPicPr>
        <p:blipFill>
          <a:blip r:embed="rId8"/>
          <a:stretch>
            <a:fillRect/>
          </a:stretch>
        </p:blipFill>
        <p:spPr>
          <a:xfrm>
            <a:off x="517953" y="2028335"/>
            <a:ext cx="7428554" cy="4573474"/>
          </a:xfrm>
          <a:prstGeom prst="rect">
            <a:avLst/>
          </a:prstGeom>
        </p:spPr>
      </p:pic>
    </p:spTree>
    <p:extLst>
      <p:ext uri="{BB962C8B-B14F-4D97-AF65-F5344CB8AC3E}">
        <p14:creationId xmlns:p14="http://schemas.microsoft.com/office/powerpoint/2010/main" val="362360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72F51-F98B-D55E-5AFF-70A7C006FC81}"/>
            </a:ext>
          </a:extLst>
        </p:cNvPr>
        <p:cNvGrpSpPr/>
        <p:nvPr/>
      </p:nvGrpSpPr>
      <p:grpSpPr>
        <a:xfrm>
          <a:off x="0" y="0"/>
          <a:ext cx="0" cy="0"/>
          <a:chOff x="0" y="0"/>
          <a:chExt cx="0" cy="0"/>
        </a:xfrm>
      </p:grpSpPr>
      <p:sp>
        <p:nvSpPr>
          <p:cNvPr id="83" name="Text Placeholder 82">
            <a:extLst>
              <a:ext uri="{FF2B5EF4-FFF2-40B4-BE49-F238E27FC236}">
                <a16:creationId xmlns:a16="http://schemas.microsoft.com/office/drawing/2014/main" id="{1952FF88-B670-FB7B-11F9-826EB4997C9A}"/>
              </a:ext>
            </a:extLst>
          </p:cNvPr>
          <p:cNvSpPr>
            <a:spLocks noGrp="1"/>
          </p:cNvSpPr>
          <p:nvPr>
            <p:ph type="body" sz="quarter" idx="33"/>
          </p:nvPr>
        </p:nvSpPr>
        <p:spPr>
          <a:xfrm>
            <a:off x="8550323" y="1931109"/>
            <a:ext cx="613184" cy="548640"/>
          </a:xfrm>
        </p:spPr>
        <p:txBody>
          <a:bodyPr/>
          <a:lstStyle/>
          <a:p>
            <a:r>
              <a:rPr lang="en-US" dirty="0"/>
              <a:t>3</a:t>
            </a:r>
          </a:p>
        </p:txBody>
      </p:sp>
      <p:sp>
        <p:nvSpPr>
          <p:cNvPr id="8" name="Text Placeholder 7">
            <a:extLst>
              <a:ext uri="{FF2B5EF4-FFF2-40B4-BE49-F238E27FC236}">
                <a16:creationId xmlns:a16="http://schemas.microsoft.com/office/drawing/2014/main" id="{5892738B-2428-6604-EB7F-B4B06257350E}"/>
              </a:ext>
            </a:extLst>
          </p:cNvPr>
          <p:cNvSpPr>
            <a:spLocks noGrp="1"/>
          </p:cNvSpPr>
          <p:nvPr>
            <p:ph type="body" sz="half" idx="21"/>
          </p:nvPr>
        </p:nvSpPr>
        <p:spPr>
          <a:xfrm>
            <a:off x="8996515" y="1852716"/>
            <a:ext cx="2275775" cy="3889324"/>
          </a:xfrm>
        </p:spPr>
        <p:txBody>
          <a:bodyPr/>
          <a:lstStyle/>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 clean and simple form layout is centered, with a bright yellow-orange background that gives the page a warm, inviting feel.</a:t>
            </a: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form collects essential details for account creation, including:Username,Email,Name,Age,Gende,password (with detailed requirements listed below the field),Password Confirmation</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endParaRPr lang="en-US" sz="1400" dirty="0"/>
          </a:p>
          <a:p>
            <a:endParaRPr lang="en-US" sz="1400" dirty="0"/>
          </a:p>
          <a:p>
            <a:endParaRPr lang="en-US" sz="1400" dirty="0"/>
          </a:p>
          <a:p>
            <a:endParaRPr lang="en-US" sz="1400" dirty="0"/>
          </a:p>
        </p:txBody>
      </p:sp>
      <p:sp>
        <p:nvSpPr>
          <p:cNvPr id="13" name="Text Placeholder 12">
            <a:extLst>
              <a:ext uri="{FF2B5EF4-FFF2-40B4-BE49-F238E27FC236}">
                <a16:creationId xmlns:a16="http://schemas.microsoft.com/office/drawing/2014/main" id="{6664538A-AFC3-E535-04CE-44874F486921}"/>
              </a:ext>
            </a:extLst>
          </p:cNvPr>
          <p:cNvSpPr>
            <a:spLocks noGrp="1"/>
          </p:cNvSpPr>
          <p:nvPr>
            <p:ph type="body" sz="quarter" idx="35"/>
          </p:nvPr>
        </p:nvSpPr>
        <p:spPr>
          <a:xfrm>
            <a:off x="8803409" y="457200"/>
            <a:ext cx="2468881" cy="1371600"/>
          </a:xfrm>
        </p:spPr>
        <p:txBody>
          <a:bodyPr/>
          <a:lstStyle/>
          <a:p>
            <a:r>
              <a:rPr lang="en-US" dirty="0"/>
              <a:t>Tip</a:t>
            </a:r>
          </a:p>
          <a:p>
            <a:endParaRPr lang="en-US" dirty="0"/>
          </a:p>
        </p:txBody>
      </p:sp>
      <p:sp>
        <p:nvSpPr>
          <p:cNvPr id="14" name="Slide Number Placeholder 13">
            <a:extLst>
              <a:ext uri="{FF2B5EF4-FFF2-40B4-BE49-F238E27FC236}">
                <a16:creationId xmlns:a16="http://schemas.microsoft.com/office/drawing/2014/main" id="{46007EF3-3234-106E-9512-F68A3A6B802F}"/>
              </a:ext>
            </a:extLst>
          </p:cNvPr>
          <p:cNvSpPr>
            <a:spLocks noGrp="1"/>
          </p:cNvSpPr>
          <p:nvPr>
            <p:ph type="sldNum" sz="quarter" idx="4"/>
          </p:nvPr>
        </p:nvSpPr>
        <p:spPr>
          <a:xfrm>
            <a:off x="11274552" y="5989319"/>
            <a:ext cx="457200" cy="457200"/>
          </a:xfrm>
        </p:spPr>
        <p:txBody>
          <a:bodyPr/>
          <a:lstStyle/>
          <a:p>
            <a:fld id="{745CA84A-544F-4B6B-BC9A-925394EE73B5}" type="slidenum">
              <a:rPr lang="en-US"/>
              <a:pPr/>
              <a:t>9</a:t>
            </a:fld>
            <a:endParaRPr lang="en-US" dirty="0"/>
          </a:p>
        </p:txBody>
      </p:sp>
      <p:graphicFrame>
        <p:nvGraphicFramePr>
          <p:cNvPr id="7" name="Diagram 6">
            <a:extLst>
              <a:ext uri="{FF2B5EF4-FFF2-40B4-BE49-F238E27FC236}">
                <a16:creationId xmlns:a16="http://schemas.microsoft.com/office/drawing/2014/main" id="{CF8FE45B-045C-6CC7-9687-52C53A1232C6}"/>
              </a:ext>
            </a:extLst>
          </p:cNvPr>
          <p:cNvGraphicFramePr/>
          <p:nvPr>
            <p:extLst>
              <p:ext uri="{D42A27DB-BD31-4B8C-83A1-F6EECF244321}">
                <p14:modId xmlns:p14="http://schemas.microsoft.com/office/powerpoint/2010/main" val="181662726"/>
              </p:ext>
            </p:extLst>
          </p:nvPr>
        </p:nvGraphicFramePr>
        <p:xfrm>
          <a:off x="-1366684" y="102309"/>
          <a:ext cx="11238272" cy="172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 Placeholder 40">
            <a:extLst>
              <a:ext uri="{FF2B5EF4-FFF2-40B4-BE49-F238E27FC236}">
                <a16:creationId xmlns:a16="http://schemas.microsoft.com/office/drawing/2014/main" id="{E7D2AF1E-3C9A-7D21-C941-A33E1591B91C}"/>
              </a:ext>
            </a:extLst>
          </p:cNvPr>
          <p:cNvSpPr>
            <a:spLocks noGrp="1"/>
          </p:cNvSpPr>
          <p:nvPr>
            <p:ph type="body" sz="quarter" idx="36"/>
          </p:nvPr>
        </p:nvSpPr>
        <p:spPr>
          <a:xfrm>
            <a:off x="8856915" y="841444"/>
            <a:ext cx="2331194" cy="763993"/>
          </a:xfrm>
        </p:spPr>
        <p:txBody>
          <a:bodyPr/>
          <a:lstStyle/>
          <a:p>
            <a:r>
              <a:rPr lang="en-IN" sz="1400" dirty="0">
                <a:latin typeface="Times New Roman" panose="02020603050405020304" pitchFamily="18" charset="0"/>
                <a:cs typeface="Times New Roman" panose="02020603050405020304" pitchFamily="18" charset="0"/>
              </a:rPr>
              <a:t>Dashboard can be able to upload the image to detect the food items and set the goals of calorie</a:t>
            </a:r>
          </a:p>
        </p:txBody>
      </p:sp>
      <p:sp>
        <p:nvSpPr>
          <p:cNvPr id="2" name="Rectangle 1">
            <a:extLst>
              <a:ext uri="{FF2B5EF4-FFF2-40B4-BE49-F238E27FC236}">
                <a16:creationId xmlns:a16="http://schemas.microsoft.com/office/drawing/2014/main" id="{250B90D9-65C0-9CC7-CDF7-3E7B6E9E7A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"Track your calories and nutrients effortlessly,"</a:t>
            </a:r>
            <a:r>
              <a:rPr kumimoji="0" lang="en-US" altLang="en-US" sz="1800" b="0" i="0" u="none" strike="noStrike" cap="none" normalizeH="0" baseline="0">
                <a:ln>
                  <a:noFill/>
                </a:ln>
                <a:solidFill>
                  <a:schemeClr val="tx1"/>
                </a:solidFill>
                <a:effectLst/>
                <a:latin typeface="Arial" panose="020B0604020202020204" pitchFamily="34" charset="0"/>
              </a:rPr>
              <a:t> clearly conveys the platform's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C5A875E2-116D-6C8A-EB5E-08B53D381093}"/>
              </a:ext>
            </a:extLst>
          </p:cNvPr>
          <p:cNvGrpSpPr/>
          <p:nvPr/>
        </p:nvGrpSpPr>
        <p:grpSpPr>
          <a:xfrm>
            <a:off x="8160773" y="5456903"/>
            <a:ext cx="2802521" cy="1849939"/>
            <a:chOff x="8103473" y="5400797"/>
            <a:chExt cx="2859822" cy="1906045"/>
          </a:xfrm>
          <a:solidFill>
            <a:schemeClr val="accent5">
              <a:lumMod val="75000"/>
            </a:schemeClr>
          </a:solidFill>
        </p:grpSpPr>
        <p:sp>
          <p:nvSpPr>
            <p:cNvPr id="6" name="Hexagon 5">
              <a:extLst>
                <a:ext uri="{FF2B5EF4-FFF2-40B4-BE49-F238E27FC236}">
                  <a16:creationId xmlns:a16="http://schemas.microsoft.com/office/drawing/2014/main" id="{DD35AE16-1882-8C9D-EACC-A770E66DEEA8}"/>
                </a:ext>
              </a:extLst>
            </p:cNvPr>
            <p:cNvSpPr/>
            <p:nvPr/>
          </p:nvSpPr>
          <p:spPr>
            <a:xfrm>
              <a:off x="9001131" y="5400797"/>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7562BFF2-3169-CA3D-14B9-D38BFD752894}"/>
                </a:ext>
              </a:extLst>
            </p:cNvPr>
            <p:cNvSpPr/>
            <p:nvPr/>
          </p:nvSpPr>
          <p:spPr>
            <a:xfrm>
              <a:off x="9902591"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E8AA7EAB-887E-0723-FEBA-5F65CDB96999}"/>
                </a:ext>
              </a:extLst>
            </p:cNvPr>
            <p:cNvSpPr/>
            <p:nvPr/>
          </p:nvSpPr>
          <p:spPr>
            <a:xfrm>
              <a:off x="8103473" y="5896620"/>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F7722717-9C58-B3E2-F91E-D93812A8E149}"/>
                </a:ext>
              </a:extLst>
            </p:cNvPr>
            <p:cNvSpPr/>
            <p:nvPr/>
          </p:nvSpPr>
          <p:spPr>
            <a:xfrm>
              <a:off x="9001131" y="6392442"/>
              <a:ext cx="1060704" cy="914400"/>
            </a:xfrm>
            <a:prstGeom prst="hexagon">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AB4063EA-3648-97B7-2EA2-7FB382A2305E}"/>
              </a:ext>
            </a:extLst>
          </p:cNvPr>
          <p:cNvPicPr>
            <a:picLocks noChangeAspect="1"/>
          </p:cNvPicPr>
          <p:nvPr/>
        </p:nvPicPr>
        <p:blipFill>
          <a:blip r:embed="rId8"/>
          <a:stretch>
            <a:fillRect/>
          </a:stretch>
        </p:blipFill>
        <p:spPr>
          <a:xfrm>
            <a:off x="203228" y="2205429"/>
            <a:ext cx="7953819" cy="4241090"/>
          </a:xfrm>
          <a:prstGeom prst="rect">
            <a:avLst/>
          </a:prstGeom>
        </p:spPr>
      </p:pic>
    </p:spTree>
    <p:extLst>
      <p:ext uri="{BB962C8B-B14F-4D97-AF65-F5344CB8AC3E}">
        <p14:creationId xmlns:p14="http://schemas.microsoft.com/office/powerpoint/2010/main" val="1541578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Recipe Book">
  <a:themeElements>
    <a:clrScheme name="Recipe Book">
      <a:dk1>
        <a:srgbClr val="000000"/>
      </a:dk1>
      <a:lt1>
        <a:srgbClr val="FFFFFF"/>
      </a:lt1>
      <a:dk2>
        <a:srgbClr val="533103"/>
      </a:dk2>
      <a:lt2>
        <a:srgbClr val="EFEDEB"/>
      </a:lt2>
      <a:accent1>
        <a:srgbClr val="803386"/>
      </a:accent1>
      <a:accent2>
        <a:srgbClr val="506601"/>
      </a:accent2>
      <a:accent3>
        <a:srgbClr val="CCD737"/>
      </a:accent3>
      <a:accent4>
        <a:srgbClr val="FEB02E"/>
      </a:accent4>
      <a:accent5>
        <a:srgbClr val="D9386C"/>
      </a:accent5>
      <a:accent6>
        <a:srgbClr val="BA5506"/>
      </a:accent6>
      <a:hlink>
        <a:srgbClr val="467886"/>
      </a:hlink>
      <a:folHlink>
        <a:srgbClr val="96607D"/>
      </a:folHlink>
    </a:clrScheme>
    <a:fontScheme name="Custom 30">
      <a:majorFont>
        <a:latin typeface="Avenir Next LT Pro"/>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533498_Win32_SL_V4" id="{7EC56A2A-540B-489A-B065-A4FCC872C513}" vid="{64210924-CB36-4598-9073-6E79789822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852</Words>
  <Application>Microsoft Office PowerPoint</Application>
  <PresentationFormat>Widescreen</PresentationFormat>
  <Paragraphs>161</Paragraphs>
  <Slides>17</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Aptos</vt:lpstr>
      <vt:lpstr>Aptos Display</vt:lpstr>
      <vt:lpstr>Arial</vt:lpstr>
      <vt:lpstr>Avenir Next LT Pro</vt:lpstr>
      <vt:lpstr>Calibri</vt:lpstr>
      <vt:lpstr>Courier New</vt:lpstr>
      <vt:lpstr>Franklin Gothic Book</vt:lpstr>
      <vt:lpstr>Franklin Gothic Medium</vt:lpstr>
      <vt:lpstr>Times New Roman</vt:lpstr>
      <vt:lpstr>Office Theme</vt:lpstr>
      <vt:lpstr>Recipe Book</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Upload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Rajnish Kumar</dc:creator>
  <cp:lastModifiedBy>Chandrakanth B S</cp:lastModifiedBy>
  <cp:revision>21</cp:revision>
  <dcterms:created xsi:type="dcterms:W3CDTF">2025-01-05T17:58:18Z</dcterms:created>
  <dcterms:modified xsi:type="dcterms:W3CDTF">2025-01-06T13:17:38Z</dcterms:modified>
</cp:coreProperties>
</file>